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Layouts/slideLayout18.xml" ContentType="application/vnd.openxmlformats-officedocument.presentationml.slideLayout+xml"/>
  <Override PartName="/ppt/theme/theme4.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5.xml" ContentType="application/vnd.openxmlformats-officedocument.theme+xml"/>
  <Override PartName="/ppt/slideLayouts/slideLayout21.xml" ContentType="application/vnd.openxmlformats-officedocument.presentationml.slideLayout+xml"/>
  <Override PartName="/ppt/theme/theme6.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7.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8.xml" ContentType="application/vnd.openxmlformats-officedocument.theme+xml"/>
  <Override PartName="/ppt/slideLayouts/slideLayout2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 id="2147483675" r:id="rId2"/>
    <p:sldMasterId id="2147483716" r:id="rId3"/>
    <p:sldMasterId id="2147483705" r:id="rId4"/>
    <p:sldMasterId id="2147483707" r:id="rId5"/>
    <p:sldMasterId id="2147483699" r:id="rId6"/>
    <p:sldMasterId id="2147483688" r:id="rId7"/>
    <p:sldMasterId id="2147483697" r:id="rId8"/>
    <p:sldMasterId id="2147483761" r:id="rId9"/>
  </p:sldMasterIdLst>
  <p:notesMasterIdLst>
    <p:notesMasterId r:id="rId37"/>
  </p:notesMasterIdLst>
  <p:handoutMasterIdLst>
    <p:handoutMasterId r:id="rId38"/>
  </p:handoutMasterIdLst>
  <p:sldIdLst>
    <p:sldId id="256" r:id="rId10"/>
    <p:sldId id="257" r:id="rId11"/>
    <p:sldId id="268" r:id="rId12"/>
    <p:sldId id="262" r:id="rId13"/>
    <p:sldId id="263" r:id="rId14"/>
    <p:sldId id="265" r:id="rId15"/>
    <p:sldId id="266" r:id="rId16"/>
    <p:sldId id="288" r:id="rId17"/>
    <p:sldId id="269" r:id="rId18"/>
    <p:sldId id="271" r:id="rId19"/>
    <p:sldId id="273" r:id="rId20"/>
    <p:sldId id="289" r:id="rId21"/>
    <p:sldId id="290" r:id="rId22"/>
    <p:sldId id="292" r:id="rId23"/>
    <p:sldId id="291" r:id="rId24"/>
    <p:sldId id="293" r:id="rId25"/>
    <p:sldId id="294" r:id="rId26"/>
    <p:sldId id="295" r:id="rId27"/>
    <p:sldId id="296" r:id="rId28"/>
    <p:sldId id="297" r:id="rId29"/>
    <p:sldId id="298" r:id="rId30"/>
    <p:sldId id="299" r:id="rId31"/>
    <p:sldId id="300" r:id="rId32"/>
    <p:sldId id="301" r:id="rId33"/>
    <p:sldId id="302" r:id="rId34"/>
    <p:sldId id="303" r:id="rId35"/>
    <p:sldId id="304"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acey Greene" initials="" lastIdx="11" clrIdx="0"/>
  <p:cmAuthor id="1" name="Jason Rodriguez" initials="" lastIdx="0" clrIdx="1"/>
  <p:cmAuthor id="2" name="Michael Hofmann" initials="" lastIdx="2" clrIdx="2"/>
  <p:cmAuthor id="3" name="Anastasia Greene" initials="" lastIdx="2" clrIdx="3"/>
  <p:cmAuthor id="4" name="Rebecca Turner" initials="RT" lastIdx="4" clrIdx="4"/>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152A"/>
    <a:srgbClr val="B12C3D"/>
    <a:srgbClr val="DF7023"/>
    <a:srgbClr val="0F787D"/>
    <a:srgbClr val="000000"/>
    <a:srgbClr val="8A00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80" autoAdjust="0"/>
    <p:restoredTop sz="99728" autoAdjust="0"/>
  </p:normalViewPr>
  <p:slideViewPr>
    <p:cSldViewPr snapToGrid="0">
      <p:cViewPr varScale="1">
        <p:scale>
          <a:sx n="78" d="100"/>
          <a:sy n="78" d="100"/>
        </p:scale>
        <p:origin x="799" y="31"/>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57" d="100"/>
          <a:sy n="57" d="100"/>
        </p:scale>
        <p:origin x="283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commentAuthors" Target="commentAuthors.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CA05748-ED2D-D64E-99DF-8786916463A4}" type="datetime1">
              <a:rPr lang="en-US" smtClean="0"/>
              <a:t>5/18/2021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74A7536-799B-F143-BC53-9CC169B5E1DE}" type="slidenum">
              <a:rPr lang="en-US" smtClean="0"/>
              <a:t>‹#›</a:t>
            </a:fld>
            <a:endParaRPr lang="en-US"/>
          </a:p>
        </p:txBody>
      </p:sp>
    </p:spTree>
    <p:extLst>
      <p:ext uri="{BB962C8B-B14F-4D97-AF65-F5344CB8AC3E}">
        <p14:creationId xmlns:p14="http://schemas.microsoft.com/office/powerpoint/2010/main" val="322424756"/>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2.jpg>
</file>

<file path=ppt/media/image13.jpg>
</file>

<file path=ppt/media/image14.jpg>
</file>

<file path=ppt/media/image15.png>
</file>

<file path=ppt/media/image16.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8DAFACB-FB72-504C-9D79-2AB5728FD867}" type="datetime1">
              <a:rPr lang="en-US" smtClean="0"/>
              <a:t>5/18/2021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961DC2-A28F-4C81-9966-8D7B3191DD23}" type="slidenum">
              <a:rPr lang="en-US" smtClean="0"/>
              <a:t>‹#›</a:t>
            </a:fld>
            <a:endParaRPr lang="en-US"/>
          </a:p>
        </p:txBody>
      </p:sp>
    </p:spTree>
    <p:extLst>
      <p:ext uri="{BB962C8B-B14F-4D97-AF65-F5344CB8AC3E}">
        <p14:creationId xmlns:p14="http://schemas.microsoft.com/office/powerpoint/2010/main" val="19044143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2.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3.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4.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1.emf"/><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1.emf"/><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Master" Target="../slideMasters/slideMaster9.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evens Seal">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7"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8"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grpSp>
        <p:nvGrpSpPr>
          <p:cNvPr id="7" name="Group 6"/>
          <p:cNvGrpSpPr/>
          <p:nvPr userDrawn="1"/>
        </p:nvGrpSpPr>
        <p:grpSpPr>
          <a:xfrm>
            <a:off x="0" y="12207"/>
            <a:ext cx="9144000" cy="557"/>
            <a:chOff x="0" y="12207"/>
            <a:chExt cx="9144000" cy="557"/>
          </a:xfrm>
        </p:grpSpPr>
        <p:cxnSp>
          <p:nvCxnSpPr>
            <p:cNvPr id="21" name="Straight Connector 20"/>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userDrawn="1"/>
        </p:nvPicPr>
        <p:blipFill>
          <a:blip r:embed="rId3"/>
          <a:stretch>
            <a:fillRect/>
          </a:stretch>
        </p:blipFill>
        <p:spPr>
          <a:xfrm>
            <a:off x="236066" y="-14942"/>
            <a:ext cx="2324100" cy="1320800"/>
          </a:xfrm>
          <a:prstGeom prst="rect">
            <a:avLst/>
          </a:prstGeom>
        </p:spPr>
      </p:pic>
      <p:grpSp>
        <p:nvGrpSpPr>
          <p:cNvPr id="10" name="Group 9"/>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16349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bhead w/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p:txBody>
          <a:bodyPr/>
          <a:lstStyle/>
          <a:p>
            <a:fld id="{12342C3A-DD85-7843-B416-BD52AB030D59}" type="slidenum">
              <a:rPr lang="en-US" smtClean="0"/>
              <a:pPr/>
              <a:t>‹#›</a:t>
            </a:fld>
            <a:endParaRPr lang="en-US" dirty="0"/>
          </a:p>
        </p:txBody>
      </p:sp>
      <p:sp>
        <p:nvSpPr>
          <p:cNvPr id="11" name="Text Placeholder 2"/>
          <p:cNvSpPr>
            <a:spLocks noGrp="1"/>
          </p:cNvSpPr>
          <p:nvPr>
            <p:ph type="body" sz="quarter" idx="12" hasCustomPrompt="1"/>
          </p:nvPr>
        </p:nvSpPr>
        <p:spPr>
          <a:xfrm>
            <a:off x="227013"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227013" y="1006103"/>
            <a:ext cx="869156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15" name="Text Placeholder 2"/>
          <p:cNvSpPr>
            <a:spLocks noGrp="1"/>
          </p:cNvSpPr>
          <p:nvPr>
            <p:ph type="body" sz="quarter" idx="16" hasCustomPrompt="1"/>
          </p:nvPr>
        </p:nvSpPr>
        <p:spPr>
          <a:xfrm>
            <a:off x="4627391"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7261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227013" y="1709351"/>
            <a:ext cx="8691562"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13"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4" name="Slide Number Placeholder 3"/>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4"/>
          <p:cNvSpPr>
            <a:spLocks noGrp="1"/>
          </p:cNvSpPr>
          <p:nvPr>
            <p:ph type="body" sz="quarter" idx="13" hasCustomPrompt="1"/>
          </p:nvPr>
        </p:nvSpPr>
        <p:spPr>
          <a:xfrm>
            <a:off x="227013" y="1006103"/>
            <a:ext cx="869156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21728878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bhead w/ No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p:txBody>
          <a:bodyPr/>
          <a:lstStyle/>
          <a:p>
            <a:fld id="{12342C3A-DD85-7843-B416-BD52AB030D59}" type="slidenum">
              <a:rPr lang="en-US" smtClean="0"/>
              <a:pPr/>
              <a:t>‹#›</a:t>
            </a:fld>
            <a:endParaRPr lang="en-US" dirty="0"/>
          </a:p>
        </p:txBody>
      </p:sp>
      <p:sp>
        <p:nvSpPr>
          <p:cNvPr id="9" name="Text Placeholder 2"/>
          <p:cNvSpPr>
            <a:spLocks noGrp="1"/>
          </p:cNvSpPr>
          <p:nvPr>
            <p:ph type="body" sz="quarter" idx="12" hasCustomPrompt="1"/>
          </p:nvPr>
        </p:nvSpPr>
        <p:spPr>
          <a:xfrm>
            <a:off x="227013" y="1709351"/>
            <a:ext cx="4214555"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10"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12" name="Text Placeholder 4"/>
          <p:cNvSpPr>
            <a:spLocks noGrp="1"/>
          </p:cNvSpPr>
          <p:nvPr>
            <p:ph type="body" sz="quarter" idx="13" hasCustomPrompt="1"/>
          </p:nvPr>
        </p:nvSpPr>
        <p:spPr>
          <a:xfrm>
            <a:off x="227013" y="1006103"/>
            <a:ext cx="869156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14" name="Text Placeholder 2"/>
          <p:cNvSpPr>
            <a:spLocks noGrp="1"/>
          </p:cNvSpPr>
          <p:nvPr>
            <p:ph type="body" sz="quarter" idx="16" hasCustomPrompt="1"/>
          </p:nvPr>
        </p:nvSpPr>
        <p:spPr>
          <a:xfrm>
            <a:off x="4620526" y="1709351"/>
            <a:ext cx="4269473"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19692133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8691562"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8"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Tree>
    <p:extLst>
      <p:ext uri="{BB962C8B-B14F-4D97-AF65-F5344CB8AC3E}">
        <p14:creationId xmlns:p14="http://schemas.microsoft.com/office/powerpoint/2010/main" val="35123603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9"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10" name="Text Placeholder 2"/>
          <p:cNvSpPr>
            <a:spLocks noGrp="1"/>
          </p:cNvSpPr>
          <p:nvPr>
            <p:ph type="body" sz="quarter" idx="15" hasCustomPrompt="1"/>
          </p:nvPr>
        </p:nvSpPr>
        <p:spPr>
          <a:xfrm>
            <a:off x="4661715" y="1112109"/>
            <a:ext cx="4248879"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38777181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AS">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6858000"/>
          </a:xfrm>
          <a:prstGeom prst="rect">
            <a:avLst/>
          </a:prstGeom>
        </p:spPr>
      </p:pic>
      <p:grpSp>
        <p:nvGrpSpPr>
          <p:cNvPr id="10" name="Group 9"/>
          <p:cNvGrpSpPr/>
          <p:nvPr userDrawn="1"/>
        </p:nvGrpSpPr>
        <p:grpSpPr>
          <a:xfrm>
            <a:off x="0" y="6419355"/>
            <a:ext cx="9144000" cy="438645"/>
            <a:chOff x="0" y="3956541"/>
            <a:chExt cx="9144000" cy="438645"/>
          </a:xfrm>
        </p:grpSpPr>
        <p:cxnSp>
          <p:nvCxnSpPr>
            <p:cNvPr id="12" name="Straight Connector 11"/>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5" name="Picture 14"/>
          <p:cNvPicPr>
            <a:picLocks noChangeAspect="1"/>
          </p:cNvPicPr>
          <p:nvPr userDrawn="1"/>
        </p:nvPicPr>
        <p:blipFill>
          <a:blip r:embed="rId3"/>
          <a:stretch>
            <a:fillRect/>
          </a:stretch>
        </p:blipFill>
        <p:spPr>
          <a:xfrm>
            <a:off x="5391150" y="6584950"/>
            <a:ext cx="2933700" cy="12700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7" name="Text Placeholder 2"/>
          <p:cNvSpPr>
            <a:spLocks noGrp="1"/>
          </p:cNvSpPr>
          <p:nvPr>
            <p:ph type="body" sz="quarter" idx="12" hasCustomPrompt="1"/>
          </p:nvPr>
        </p:nvSpPr>
        <p:spPr>
          <a:xfrm>
            <a:off x="227013"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19" name="Text Placeholder 4"/>
          <p:cNvSpPr>
            <a:spLocks noGrp="1"/>
          </p:cNvSpPr>
          <p:nvPr>
            <p:ph type="body" sz="quarter" idx="13" hasCustomPrompt="1"/>
          </p:nvPr>
        </p:nvSpPr>
        <p:spPr>
          <a:xfrm>
            <a:off x="227013" y="1006103"/>
            <a:ext cx="7317473"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16" name="Group 15"/>
          <p:cNvGrpSpPr/>
          <p:nvPr userDrawn="1"/>
        </p:nvGrpSpPr>
        <p:grpSpPr>
          <a:xfrm>
            <a:off x="0" y="0"/>
            <a:ext cx="9144000" cy="928827"/>
            <a:chOff x="0" y="2593782"/>
            <a:chExt cx="9144000" cy="928827"/>
          </a:xfrm>
        </p:grpSpPr>
        <p:cxnSp>
          <p:nvCxnSpPr>
            <p:cNvPr id="21" name="Straight Connector 20"/>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7578897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6858000"/>
          </a:xfrm>
          <a:prstGeom prst="rect">
            <a:avLst/>
          </a:prstGeom>
        </p:spPr>
      </p:pic>
      <p:grpSp>
        <p:nvGrpSpPr>
          <p:cNvPr id="10" name="Group 9"/>
          <p:cNvGrpSpPr/>
          <p:nvPr userDrawn="1"/>
        </p:nvGrpSpPr>
        <p:grpSpPr>
          <a:xfrm>
            <a:off x="0" y="6419355"/>
            <a:ext cx="9144000" cy="438645"/>
            <a:chOff x="0" y="3956541"/>
            <a:chExt cx="9144000" cy="438645"/>
          </a:xfrm>
        </p:grpSpPr>
        <p:cxnSp>
          <p:nvCxnSpPr>
            <p:cNvPr id="12" name="Straight Connector 11"/>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5" name="Picture 14"/>
          <p:cNvPicPr>
            <a:picLocks noChangeAspect="1"/>
          </p:cNvPicPr>
          <p:nvPr userDrawn="1"/>
        </p:nvPicPr>
        <p:blipFill>
          <a:blip r:embed="rId3"/>
          <a:stretch>
            <a:fillRect/>
          </a:stretch>
        </p:blipFill>
        <p:spPr>
          <a:xfrm>
            <a:off x="5391150" y="6584950"/>
            <a:ext cx="2933700" cy="12700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7" name="Text Placeholder 2"/>
          <p:cNvSpPr>
            <a:spLocks noGrp="1"/>
          </p:cNvSpPr>
          <p:nvPr>
            <p:ph type="body" sz="quarter" idx="12" hasCustomPrompt="1"/>
          </p:nvPr>
        </p:nvSpPr>
        <p:spPr>
          <a:xfrm>
            <a:off x="227013"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20" name="Text Placeholder 4"/>
          <p:cNvSpPr>
            <a:spLocks noGrp="1"/>
          </p:cNvSpPr>
          <p:nvPr>
            <p:ph type="body" sz="quarter" idx="13" hasCustomPrompt="1"/>
          </p:nvPr>
        </p:nvSpPr>
        <p:spPr>
          <a:xfrm>
            <a:off x="227013" y="1006103"/>
            <a:ext cx="7317473"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16" name="Group 15"/>
          <p:cNvGrpSpPr/>
          <p:nvPr userDrawn="1"/>
        </p:nvGrpSpPr>
        <p:grpSpPr>
          <a:xfrm>
            <a:off x="0" y="0"/>
            <a:ext cx="9144000" cy="928827"/>
            <a:chOff x="0" y="2593782"/>
            <a:chExt cx="9144000" cy="928827"/>
          </a:xfrm>
        </p:grpSpPr>
        <p:cxnSp>
          <p:nvCxnSpPr>
            <p:cNvPr id="21" name="Straight Connector 20"/>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8270503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NYC">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6858000"/>
          </a:xfrm>
          <a:prstGeom prst="rect">
            <a:avLst/>
          </a:prstGeom>
        </p:spPr>
      </p:pic>
      <p:grpSp>
        <p:nvGrpSpPr>
          <p:cNvPr id="10" name="Group 9"/>
          <p:cNvGrpSpPr/>
          <p:nvPr userDrawn="1"/>
        </p:nvGrpSpPr>
        <p:grpSpPr>
          <a:xfrm>
            <a:off x="0" y="6419355"/>
            <a:ext cx="9144000" cy="438645"/>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8" name="Picture 17"/>
          <p:cNvPicPr>
            <a:picLocks noChangeAspect="1"/>
          </p:cNvPicPr>
          <p:nvPr userDrawn="1"/>
        </p:nvPicPr>
        <p:blipFill>
          <a:blip r:embed="rId3"/>
          <a:stretch>
            <a:fillRect/>
          </a:stretch>
        </p:blipFill>
        <p:spPr>
          <a:xfrm>
            <a:off x="5391150" y="6584950"/>
            <a:ext cx="2933700" cy="12700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2" name="Text Placeholder 2"/>
          <p:cNvSpPr>
            <a:spLocks noGrp="1"/>
          </p:cNvSpPr>
          <p:nvPr>
            <p:ph type="body" sz="quarter" idx="12" hasCustomPrompt="1"/>
          </p:nvPr>
        </p:nvSpPr>
        <p:spPr>
          <a:xfrm>
            <a:off x="227013" y="1709351"/>
            <a:ext cx="4242014"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227013" y="1006103"/>
            <a:ext cx="7317473"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19" name="Group 18"/>
          <p:cNvGrpSpPr/>
          <p:nvPr userDrawn="1"/>
        </p:nvGrpSpPr>
        <p:grpSpPr>
          <a:xfrm>
            <a:off x="0" y="0"/>
            <a:ext cx="9144000" cy="928827"/>
            <a:chOff x="0" y="2593782"/>
            <a:chExt cx="9144000" cy="928827"/>
          </a:xfrm>
        </p:grpSpPr>
        <p:cxnSp>
          <p:nvCxnSpPr>
            <p:cNvPr id="21" name="Straight Connector 20"/>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30752549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3938284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grpSp>
        <p:nvGrpSpPr>
          <p:cNvPr id="7" name="Group 6"/>
          <p:cNvGrpSpPr/>
          <p:nvPr userDrawn="1"/>
        </p:nvGrpSpPr>
        <p:grpSpPr>
          <a:xfrm>
            <a:off x="0" y="6419355"/>
            <a:ext cx="9144000" cy="438645"/>
            <a:chOff x="0" y="4172975"/>
            <a:chExt cx="9144000" cy="438645"/>
          </a:xfrm>
        </p:grpSpPr>
        <p:cxnSp>
          <p:nvCxnSpPr>
            <p:cNvPr id="9" name="Straight Connector 8"/>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6" name="Text Placeholder 17"/>
          <p:cNvSpPr>
            <a:spLocks noGrp="1"/>
          </p:cNvSpPr>
          <p:nvPr>
            <p:ph type="body" sz="quarter" idx="13" hasCustomPrompt="1"/>
          </p:nvPr>
        </p:nvSpPr>
        <p:spPr>
          <a:xfrm>
            <a:off x="161128" y="2237110"/>
            <a:ext cx="8805158" cy="1907234"/>
          </a:xfrm>
          <a:prstGeom prst="rect">
            <a:avLst/>
          </a:prstGeom>
        </p:spPr>
        <p:txBody>
          <a:bodyPr anchor="ctr"/>
          <a:lstStyle>
            <a:lvl1pPr marL="0" indent="0" algn="ctr">
              <a:lnSpc>
                <a:spcPct val="100000"/>
              </a:lnSpc>
              <a:buNone/>
              <a:defRPr sz="3000" b="1" i="0">
                <a:latin typeface="Arial"/>
                <a:cs typeface="Arial"/>
              </a:defRPr>
            </a:lvl1pPr>
          </a:lstStyle>
          <a:p>
            <a:pPr lvl="0"/>
            <a:r>
              <a:rPr lang="en-US" dirty="0">
                <a:solidFill>
                  <a:schemeClr val="tx1"/>
                </a:solidFill>
              </a:rPr>
              <a:t>Section Break Line 1</a:t>
            </a:r>
            <a:br>
              <a:rPr lang="en-US" dirty="0">
                <a:solidFill>
                  <a:schemeClr val="tx1"/>
                </a:solidFill>
              </a:rPr>
            </a:br>
            <a:r>
              <a:rPr lang="en-US" dirty="0">
                <a:solidFill>
                  <a:schemeClr val="tx1"/>
                </a:solidFill>
              </a:rPr>
              <a:t>Section Break Line 2</a:t>
            </a:r>
            <a:endParaRPr lang="en-US" dirty="0"/>
          </a:p>
        </p:txBody>
      </p:sp>
      <p:pic>
        <p:nvPicPr>
          <p:cNvPr id="13" name="Picture 12"/>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3846683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evens Cloc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2" name="Group 21"/>
          <p:cNvGrpSpPr/>
          <p:nvPr userDrawn="1"/>
        </p:nvGrpSpPr>
        <p:grpSpPr>
          <a:xfrm>
            <a:off x="0" y="12207"/>
            <a:ext cx="9144000" cy="557"/>
            <a:chOff x="0" y="12207"/>
            <a:chExt cx="9144000" cy="557"/>
          </a:xfrm>
        </p:grpSpPr>
        <p:cxnSp>
          <p:nvCxnSpPr>
            <p:cNvPr id="23" name="Straight Connector 22"/>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22217304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Break w/ Image">
    <p:spTree>
      <p:nvGrpSpPr>
        <p:cNvPr id="1" name=""/>
        <p:cNvGrpSpPr/>
        <p:nvPr/>
      </p:nvGrpSpPr>
      <p:grpSpPr>
        <a:xfrm>
          <a:off x="0" y="0"/>
          <a:ext cx="0" cy="0"/>
          <a:chOff x="0" y="0"/>
          <a:chExt cx="0" cy="0"/>
        </a:xfrm>
      </p:grpSpPr>
      <p:sp>
        <p:nvSpPr>
          <p:cNvPr id="21" name="Rectangle 20"/>
          <p:cNvSpPr/>
          <p:nvPr/>
        </p:nvSpPr>
        <p:spPr>
          <a:xfrm>
            <a:off x="0" y="5119112"/>
            <a:ext cx="9144000" cy="1738887"/>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9144000" cy="5060870"/>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a:t>Click to Insert Image</a:t>
            </a:r>
          </a:p>
        </p:txBody>
      </p:sp>
      <p:sp>
        <p:nvSpPr>
          <p:cNvPr id="6" name="Text Placeholder 17"/>
          <p:cNvSpPr>
            <a:spLocks noGrp="1"/>
          </p:cNvSpPr>
          <p:nvPr>
            <p:ph type="body" sz="quarter" idx="13" hasCustomPrompt="1"/>
          </p:nvPr>
        </p:nvSpPr>
        <p:spPr>
          <a:xfrm>
            <a:off x="161128" y="5528235"/>
            <a:ext cx="7884696"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6584950"/>
            <a:ext cx="2933700" cy="127000"/>
          </a:xfrm>
          <a:prstGeom prst="rect">
            <a:avLst/>
          </a:prstGeom>
        </p:spPr>
      </p:pic>
      <p:grpSp>
        <p:nvGrpSpPr>
          <p:cNvPr id="14" name="Group 13"/>
          <p:cNvGrpSpPr/>
          <p:nvPr userDrawn="1"/>
        </p:nvGrpSpPr>
        <p:grpSpPr>
          <a:xfrm>
            <a:off x="0" y="5067118"/>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4440247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p:cNvSpPr>
            <a:spLocks noGrp="1"/>
          </p:cNvSpPr>
          <p:nvPr>
            <p:ph type="body" sz="quarter" idx="12" hasCustomPrompt="1"/>
          </p:nvPr>
        </p:nvSpPr>
        <p:spPr>
          <a:xfrm>
            <a:off x="743858" y="1570617"/>
            <a:ext cx="7672698" cy="3490253"/>
          </a:xfrm>
          <a:prstGeom prst="rect">
            <a:avLst/>
          </a:prstGeom>
        </p:spPr>
        <p:txBody>
          <a:bodyPr vert="horz" anchor="ctr"/>
          <a:lstStyle>
            <a:lvl1pPr marL="0" indent="0" algn="ctr">
              <a:buNone/>
              <a:defRPr sz="3600" b="0" i="1" baseline="0">
                <a:latin typeface="Times New Roman"/>
                <a:cs typeface="Times New Roman"/>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Insert Quote or Excerpt Here</a:t>
            </a:r>
          </a:p>
        </p:txBody>
      </p:sp>
      <p:sp>
        <p:nvSpPr>
          <p:cNvPr id="17" name="Text Placeholder 16"/>
          <p:cNvSpPr>
            <a:spLocks noGrp="1"/>
          </p:cNvSpPr>
          <p:nvPr>
            <p:ph type="body" sz="quarter" idx="13" hasCustomPrompt="1"/>
          </p:nvPr>
        </p:nvSpPr>
        <p:spPr>
          <a:xfrm>
            <a:off x="3309938" y="5206137"/>
            <a:ext cx="5565775" cy="897659"/>
          </a:xfrm>
          <a:prstGeom prst="rect">
            <a:avLst/>
          </a:prstGeom>
        </p:spPr>
        <p:txBody>
          <a:bodyPr vert="horz"/>
          <a:lstStyle>
            <a:lvl1pPr marL="0" indent="0" algn="r">
              <a:buNone/>
              <a:defRPr sz="1600" b="0" i="0" baseline="0">
                <a:latin typeface="Arial"/>
                <a:cs typeface="Arial"/>
              </a:defRPr>
            </a:lvl1pPr>
          </a:lstStyle>
          <a:p>
            <a:pPr lvl="0"/>
            <a:r>
              <a:rPr lang="en-US" dirty="0"/>
              <a:t>Insert Quote Attribution Here</a:t>
            </a:r>
          </a:p>
        </p:txBody>
      </p:sp>
      <p:pic>
        <p:nvPicPr>
          <p:cNvPr id="21" name="Picture 20"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8600" y="1561545"/>
            <a:ext cx="557893" cy="371928"/>
          </a:xfrm>
          <a:prstGeom prst="rect">
            <a:avLst/>
          </a:prstGeom>
        </p:spPr>
      </p:pic>
      <p:pic>
        <p:nvPicPr>
          <p:cNvPr id="22" name="Picture 21"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0800000">
            <a:off x="8320315" y="4701328"/>
            <a:ext cx="557893" cy="371928"/>
          </a:xfrm>
          <a:prstGeom prst="rect">
            <a:avLst/>
          </a:prstGeom>
        </p:spPr>
      </p:pic>
      <p:sp>
        <p:nvSpPr>
          <p:cNvPr id="10"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4185593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ullets and 1 Photo w/ Caption">
    <p:spTree>
      <p:nvGrpSpPr>
        <p:cNvPr id="1" name=""/>
        <p:cNvGrpSpPr/>
        <p:nvPr/>
      </p:nvGrpSpPr>
      <p:grpSpPr>
        <a:xfrm>
          <a:off x="0" y="0"/>
          <a:ext cx="0" cy="0"/>
          <a:chOff x="0" y="0"/>
          <a:chExt cx="0" cy="0"/>
        </a:xfrm>
      </p:grpSpPr>
      <p:sp>
        <p:nvSpPr>
          <p:cNvPr id="3" name="Picture Placeholder 2"/>
          <p:cNvSpPr>
            <a:spLocks noGrp="1"/>
          </p:cNvSpPr>
          <p:nvPr>
            <p:ph type="pic" sz="quarter" idx="15" hasCustomPrompt="1"/>
          </p:nvPr>
        </p:nvSpPr>
        <p:spPr>
          <a:xfrm>
            <a:off x="5162932" y="1578919"/>
            <a:ext cx="3755643" cy="4094769"/>
          </a:xfrm>
          <a:prstGeom prst="rect">
            <a:avLst/>
          </a:prstGeom>
        </p:spPr>
        <p:txBody>
          <a:bodyPr anchor="ctr"/>
          <a:lstStyle>
            <a:lvl1pPr marL="0" indent="0" algn="ctr">
              <a:buNone/>
              <a:defRPr sz="1600" b="0" i="0">
                <a:latin typeface="Arial"/>
                <a:cs typeface="Arial"/>
              </a:defRPr>
            </a:lvl1pPr>
          </a:lstStyle>
          <a:p>
            <a:r>
              <a:rPr lang="en-US" dirty="0"/>
              <a:t>Click to Insert Image</a:t>
            </a:r>
          </a:p>
        </p:txBody>
      </p:sp>
      <p:sp>
        <p:nvSpPr>
          <p:cNvPr id="9" name="Text Placeholder 3"/>
          <p:cNvSpPr>
            <a:spLocks noGrp="1"/>
          </p:cNvSpPr>
          <p:nvPr>
            <p:ph type="body" sz="quarter" idx="28" hasCustomPrompt="1"/>
          </p:nvPr>
        </p:nvSpPr>
        <p:spPr>
          <a:xfrm>
            <a:off x="5162933" y="5766677"/>
            <a:ext cx="3755642" cy="327216"/>
          </a:xfrm>
          <a:prstGeom prst="rect">
            <a:avLst/>
          </a:prstGeom>
        </p:spPr>
        <p:txBody>
          <a:bodyPr vert="horz"/>
          <a:lstStyle>
            <a:lvl1pPr marL="0" indent="0" algn="ctr">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photo caption(s) here.</a:t>
            </a:r>
          </a:p>
        </p:txBody>
      </p:sp>
      <p:sp>
        <p:nvSpPr>
          <p:cNvPr id="2" name="Slide Number Placeholder 1"/>
          <p:cNvSpPr>
            <a:spLocks noGrp="1"/>
          </p:cNvSpPr>
          <p:nvPr>
            <p:ph type="sldNum" sz="quarter" idx="29"/>
          </p:nvPr>
        </p:nvSpPr>
        <p:spPr/>
        <p:txBody>
          <a:bodyPr/>
          <a:lstStyle/>
          <a:p>
            <a:fld id="{12342C3A-DD85-7843-B416-BD52AB030D59}" type="slidenum">
              <a:rPr lang="en-US" smtClean="0"/>
              <a:pPr/>
              <a:t>‹#›</a:t>
            </a:fld>
            <a:endParaRPr lang="en-US" dirty="0"/>
          </a:p>
        </p:txBody>
      </p:sp>
      <p:sp>
        <p:nvSpPr>
          <p:cNvPr id="10" name="Text Placeholder 2"/>
          <p:cNvSpPr>
            <a:spLocks noGrp="1"/>
          </p:cNvSpPr>
          <p:nvPr>
            <p:ph type="body" sz="quarter" idx="12" hasCustomPrompt="1"/>
          </p:nvPr>
        </p:nvSpPr>
        <p:spPr>
          <a:xfrm>
            <a:off x="227013" y="1578920"/>
            <a:ext cx="4242014" cy="4514974"/>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227013" y="1006103"/>
            <a:ext cx="7317473"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14702348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ullets and 4 Photos">
    <p:spTree>
      <p:nvGrpSpPr>
        <p:cNvPr id="1" name=""/>
        <p:cNvGrpSpPr/>
        <p:nvPr/>
      </p:nvGrpSpPr>
      <p:grpSpPr>
        <a:xfrm>
          <a:off x="0" y="0"/>
          <a:ext cx="0" cy="0"/>
          <a:chOff x="0" y="0"/>
          <a:chExt cx="0" cy="0"/>
        </a:xfrm>
      </p:grpSpPr>
      <p:sp>
        <p:nvSpPr>
          <p:cNvPr id="9" name="Picture Placeholder 7"/>
          <p:cNvSpPr>
            <a:spLocks noGrp="1" noChangeAspect="1"/>
          </p:cNvSpPr>
          <p:nvPr>
            <p:ph type="pic" sz="quarter" idx="18" hasCustomPrompt="1"/>
          </p:nvPr>
        </p:nvSpPr>
        <p:spPr>
          <a:xfrm>
            <a:off x="5067207" y="1573229"/>
            <a:ext cx="1851807"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20" name="Picture Placeholder 7"/>
          <p:cNvSpPr>
            <a:spLocks noGrp="1" noChangeAspect="1"/>
          </p:cNvSpPr>
          <p:nvPr>
            <p:ph type="pic" sz="quarter" idx="19" hasCustomPrompt="1"/>
          </p:nvPr>
        </p:nvSpPr>
        <p:spPr>
          <a:xfrm>
            <a:off x="7023274" y="1573229"/>
            <a:ext cx="1839493"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3" name="Picture Placeholder 7"/>
          <p:cNvSpPr>
            <a:spLocks noGrp="1" noChangeAspect="1"/>
          </p:cNvSpPr>
          <p:nvPr>
            <p:ph type="pic" sz="quarter" idx="20" hasCustomPrompt="1"/>
          </p:nvPr>
        </p:nvSpPr>
        <p:spPr>
          <a:xfrm>
            <a:off x="5067207" y="3914118"/>
            <a:ext cx="1851807"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5" name="Picture Placeholder 7"/>
          <p:cNvSpPr>
            <a:spLocks noGrp="1" noChangeAspect="1"/>
          </p:cNvSpPr>
          <p:nvPr>
            <p:ph type="pic" sz="quarter" idx="21" hasCustomPrompt="1"/>
          </p:nvPr>
        </p:nvSpPr>
        <p:spPr>
          <a:xfrm>
            <a:off x="7023274" y="3914118"/>
            <a:ext cx="1839493"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2" name="Slide Number Placeholder 1"/>
          <p:cNvSpPr>
            <a:spLocks noGrp="1"/>
          </p:cNvSpPr>
          <p:nvPr>
            <p:ph type="sldNum" sz="quarter" idx="22"/>
          </p:nvPr>
        </p:nvSpPr>
        <p:spPr/>
        <p:txBody>
          <a:bodyPr/>
          <a:lstStyle/>
          <a:p>
            <a:fld id="{12342C3A-DD85-7843-B416-BD52AB030D59}" type="slidenum">
              <a:rPr lang="en-US" smtClean="0"/>
              <a:pPr/>
              <a:t>‹#›</a:t>
            </a:fld>
            <a:endParaRPr lang="en-US" dirty="0"/>
          </a:p>
        </p:txBody>
      </p:sp>
      <p:sp>
        <p:nvSpPr>
          <p:cNvPr id="10" name="Text Placeholder 2"/>
          <p:cNvSpPr>
            <a:spLocks noGrp="1"/>
          </p:cNvSpPr>
          <p:nvPr>
            <p:ph type="body" sz="quarter" idx="12" hasCustomPrompt="1"/>
          </p:nvPr>
        </p:nvSpPr>
        <p:spPr>
          <a:xfrm>
            <a:off x="227013" y="1572054"/>
            <a:ext cx="4242014" cy="4521839"/>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Tree>
    <p:extLst>
      <p:ext uri="{BB962C8B-B14F-4D97-AF65-F5344CB8AC3E}">
        <p14:creationId xmlns:p14="http://schemas.microsoft.com/office/powerpoint/2010/main" val="1240020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Photo Grid w/ Caption">
    <p:spTree>
      <p:nvGrpSpPr>
        <p:cNvPr id="1" name=""/>
        <p:cNvGrpSpPr/>
        <p:nvPr/>
      </p:nvGrpSpPr>
      <p:grpSpPr>
        <a:xfrm>
          <a:off x="0" y="0"/>
          <a:ext cx="0" cy="0"/>
          <a:chOff x="0" y="0"/>
          <a:chExt cx="0" cy="0"/>
        </a:xfrm>
      </p:grpSpPr>
      <p:sp>
        <p:nvSpPr>
          <p:cNvPr id="14" name="Picture Placeholder 7"/>
          <p:cNvSpPr>
            <a:spLocks noGrp="1" noChangeAspect="1"/>
          </p:cNvSpPr>
          <p:nvPr>
            <p:ph type="pic" sz="quarter" idx="14" hasCustomPrompt="1"/>
          </p:nvPr>
        </p:nvSpPr>
        <p:spPr>
          <a:xfrm>
            <a:off x="239486" y="1578919"/>
            <a:ext cx="4557485" cy="4382344"/>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35" name="Picture Placeholder 7"/>
          <p:cNvSpPr>
            <a:spLocks noGrp="1"/>
          </p:cNvSpPr>
          <p:nvPr>
            <p:ph type="pic" sz="quarter" idx="24" hasCustomPrompt="1"/>
          </p:nvPr>
        </p:nvSpPr>
        <p:spPr>
          <a:xfrm>
            <a:off x="4884057" y="3690747"/>
            <a:ext cx="2220685"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36" name="Picture Placeholder 7"/>
          <p:cNvSpPr>
            <a:spLocks noGrp="1"/>
          </p:cNvSpPr>
          <p:nvPr>
            <p:ph type="pic" sz="quarter" idx="25" hasCustomPrompt="1"/>
          </p:nvPr>
        </p:nvSpPr>
        <p:spPr>
          <a:xfrm>
            <a:off x="4884057" y="1578919"/>
            <a:ext cx="2220685"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4" name="Text Placeholder 3"/>
          <p:cNvSpPr>
            <a:spLocks noGrp="1"/>
          </p:cNvSpPr>
          <p:nvPr>
            <p:ph type="body" sz="quarter" idx="28" hasCustomPrompt="1"/>
          </p:nvPr>
        </p:nvSpPr>
        <p:spPr>
          <a:xfrm>
            <a:off x="7206343" y="1572054"/>
            <a:ext cx="1720170" cy="3567597"/>
          </a:xfrm>
          <a:prstGeom prst="rect">
            <a:avLst/>
          </a:prstGeom>
        </p:spPr>
        <p:txBody>
          <a:bodyPr vert="horz"/>
          <a:lstStyle>
            <a:lvl1pPr marL="0" indent="0" algn="l">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photo caption(s) here.</a:t>
            </a:r>
          </a:p>
        </p:txBody>
      </p:sp>
      <p:sp>
        <p:nvSpPr>
          <p:cNvPr id="8"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7009960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ubhead and Chart w/ Caption Left">
    <p:spTree>
      <p:nvGrpSpPr>
        <p:cNvPr id="1" name=""/>
        <p:cNvGrpSpPr/>
        <p:nvPr/>
      </p:nvGrpSpPr>
      <p:grpSpPr>
        <a:xfrm>
          <a:off x="0" y="0"/>
          <a:ext cx="0" cy="0"/>
          <a:chOff x="0" y="0"/>
          <a:chExt cx="0" cy="0"/>
        </a:xfrm>
      </p:grpSpPr>
      <p:sp>
        <p:nvSpPr>
          <p:cNvPr id="10" name="Text Placeholder 3"/>
          <p:cNvSpPr>
            <a:spLocks noGrp="1"/>
          </p:cNvSpPr>
          <p:nvPr>
            <p:ph type="body" sz="quarter" idx="28" hasCustomPrompt="1"/>
          </p:nvPr>
        </p:nvSpPr>
        <p:spPr>
          <a:xfrm>
            <a:off x="239486" y="2004541"/>
            <a:ext cx="2271486"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1" name="Text Placeholder 3"/>
          <p:cNvSpPr>
            <a:spLocks noGrp="1"/>
          </p:cNvSpPr>
          <p:nvPr>
            <p:ph type="body" sz="quarter" idx="29" hasCustomPrompt="1"/>
          </p:nvPr>
        </p:nvSpPr>
        <p:spPr>
          <a:xfrm>
            <a:off x="239939" y="1586342"/>
            <a:ext cx="2263775" cy="276225"/>
          </a:xfrm>
          <a:prstGeom prst="rect">
            <a:avLst/>
          </a:prstGeom>
        </p:spPr>
        <p:txBody>
          <a:bodyPr vert="horz" anchor="ctr"/>
          <a:lstStyle>
            <a:lvl1pPr marL="0" indent="0">
              <a:buNone/>
              <a:defRPr sz="1600" b="1" baseline="0">
                <a:latin typeface="Arial"/>
                <a:cs typeface="Arial"/>
              </a:defRPr>
            </a:lvl1pPr>
          </a:lstStyle>
          <a:p>
            <a:pPr lvl="0"/>
            <a:r>
              <a:rPr lang="en-US" dirty="0"/>
              <a:t>Figure Title</a:t>
            </a:r>
          </a:p>
        </p:txBody>
      </p:sp>
      <p:sp>
        <p:nvSpPr>
          <p:cNvPr id="14" name="Content Placeholder 3"/>
          <p:cNvSpPr>
            <a:spLocks noGrp="1"/>
          </p:cNvSpPr>
          <p:nvPr>
            <p:ph sz="half" idx="13"/>
          </p:nvPr>
        </p:nvSpPr>
        <p:spPr>
          <a:xfrm>
            <a:off x="2652483" y="1585784"/>
            <a:ext cx="6241143"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8"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91849769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ubhead and Chart w/ Caption Righ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
        <p:nvSpPr>
          <p:cNvPr id="8" name="Text Placeholder 3"/>
          <p:cNvSpPr>
            <a:spLocks noGrp="1"/>
          </p:cNvSpPr>
          <p:nvPr>
            <p:ph type="body" sz="quarter" idx="28" hasCustomPrompt="1"/>
          </p:nvPr>
        </p:nvSpPr>
        <p:spPr>
          <a:xfrm>
            <a:off x="6623811" y="2004541"/>
            <a:ext cx="2271486"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0" name="Text Placeholder 3"/>
          <p:cNvSpPr>
            <a:spLocks noGrp="1"/>
          </p:cNvSpPr>
          <p:nvPr>
            <p:ph type="body" sz="quarter" idx="29" hasCustomPrompt="1"/>
          </p:nvPr>
        </p:nvSpPr>
        <p:spPr>
          <a:xfrm>
            <a:off x="6624264" y="1586342"/>
            <a:ext cx="2263775" cy="276225"/>
          </a:xfrm>
          <a:prstGeom prst="rect">
            <a:avLst/>
          </a:prstGeom>
        </p:spPr>
        <p:txBody>
          <a:bodyPr vert="horz" anchor="ctr"/>
          <a:lstStyle>
            <a:lvl1pPr marL="0" indent="0">
              <a:buNone/>
              <a:defRPr sz="1600" b="1" baseline="0">
                <a:latin typeface="Arial"/>
                <a:cs typeface="Arial"/>
              </a:defRPr>
            </a:lvl1pPr>
          </a:lstStyle>
          <a:p>
            <a:pPr lvl="0"/>
            <a:r>
              <a:rPr lang="en-US" dirty="0"/>
              <a:t>Figure Title</a:t>
            </a:r>
          </a:p>
        </p:txBody>
      </p:sp>
      <p:sp>
        <p:nvSpPr>
          <p:cNvPr id="12" name="Content Placeholder 3"/>
          <p:cNvSpPr>
            <a:spLocks noGrp="1"/>
          </p:cNvSpPr>
          <p:nvPr>
            <p:ph sz="half" idx="13"/>
          </p:nvPr>
        </p:nvSpPr>
        <p:spPr>
          <a:xfrm>
            <a:off x="229186" y="1585784"/>
            <a:ext cx="6241143"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Tree>
    <p:extLst>
      <p:ext uri="{BB962C8B-B14F-4D97-AF65-F5344CB8AC3E}">
        <p14:creationId xmlns:p14="http://schemas.microsoft.com/office/powerpoint/2010/main" val="321005360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igure Only">
    <p:spTree>
      <p:nvGrpSpPr>
        <p:cNvPr id="1" name=""/>
        <p:cNvGrpSpPr/>
        <p:nvPr/>
      </p:nvGrpSpPr>
      <p:grpSpPr>
        <a:xfrm>
          <a:off x="0" y="0"/>
          <a:ext cx="0" cy="0"/>
          <a:chOff x="0" y="0"/>
          <a:chExt cx="0" cy="0"/>
        </a:xfrm>
      </p:grpSpPr>
      <p:sp>
        <p:nvSpPr>
          <p:cNvPr id="5" name="Content Placeholder 3"/>
          <p:cNvSpPr>
            <a:spLocks noGrp="1"/>
          </p:cNvSpPr>
          <p:nvPr>
            <p:ph sz="half" idx="13"/>
          </p:nvPr>
        </p:nvSpPr>
        <p:spPr>
          <a:xfrm>
            <a:off x="227013" y="1585784"/>
            <a:ext cx="8481556" cy="4496172"/>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8"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6850645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ubhead and Data Comparison w/ Caption Bottom">
    <p:spTree>
      <p:nvGrpSpPr>
        <p:cNvPr id="1" name=""/>
        <p:cNvGrpSpPr/>
        <p:nvPr/>
      </p:nvGrpSpPr>
      <p:grpSpPr>
        <a:xfrm>
          <a:off x="0" y="0"/>
          <a:ext cx="0" cy="0"/>
          <a:chOff x="0" y="0"/>
          <a:chExt cx="0" cy="0"/>
        </a:xfrm>
      </p:grpSpPr>
      <p:sp>
        <p:nvSpPr>
          <p:cNvPr id="8" name="Content Placeholder 3"/>
          <p:cNvSpPr>
            <a:spLocks noGrp="1"/>
          </p:cNvSpPr>
          <p:nvPr>
            <p:ph sz="half" idx="13" hasCustomPrompt="1"/>
          </p:nvPr>
        </p:nvSpPr>
        <p:spPr>
          <a:xfrm>
            <a:off x="246744" y="1578919"/>
            <a:ext cx="4217444" cy="3245019"/>
          </a:xfrm>
          <a:prstGeom prst="rect">
            <a:avLst/>
          </a:prstGeom>
        </p:spPr>
        <p:txBody>
          <a:bodyPr>
            <a:noAutofit/>
          </a:bodyPr>
          <a:lstStyle>
            <a:lvl1pPr marL="0" indent="0" algn="ctr">
              <a:buNone/>
              <a:defRPr sz="180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Comparative Data 1</a:t>
            </a:r>
          </a:p>
        </p:txBody>
      </p:sp>
      <p:sp>
        <p:nvSpPr>
          <p:cNvPr id="9" name="Text Placeholder 3"/>
          <p:cNvSpPr>
            <a:spLocks noGrp="1"/>
          </p:cNvSpPr>
          <p:nvPr>
            <p:ph type="body" sz="quarter" idx="28" hasCustomPrompt="1"/>
          </p:nvPr>
        </p:nvSpPr>
        <p:spPr>
          <a:xfrm>
            <a:off x="246742" y="5043714"/>
            <a:ext cx="4217445"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5" name="Content Placeholder 3"/>
          <p:cNvSpPr>
            <a:spLocks noGrp="1"/>
          </p:cNvSpPr>
          <p:nvPr>
            <p:ph sz="half" idx="29" hasCustomPrompt="1"/>
          </p:nvPr>
        </p:nvSpPr>
        <p:spPr>
          <a:xfrm>
            <a:off x="4672705" y="1572054"/>
            <a:ext cx="4217756" cy="325188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Comparative Data 2</a:t>
            </a:r>
          </a:p>
        </p:txBody>
      </p:sp>
      <p:sp>
        <p:nvSpPr>
          <p:cNvPr id="16" name="Text Placeholder 3"/>
          <p:cNvSpPr>
            <a:spLocks noGrp="1"/>
          </p:cNvSpPr>
          <p:nvPr>
            <p:ph type="body" sz="quarter" idx="30" hasCustomPrompt="1"/>
          </p:nvPr>
        </p:nvSpPr>
        <p:spPr>
          <a:xfrm>
            <a:off x="4673015" y="5043714"/>
            <a:ext cx="4217445"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0" name="Title 1"/>
          <p:cNvSpPr>
            <a:spLocks noGrp="1"/>
          </p:cNvSpPr>
          <p:nvPr>
            <p:ph type="title" hasCustomPrompt="1"/>
          </p:nvPr>
        </p:nvSpPr>
        <p:spPr>
          <a:xfrm>
            <a:off x="227013" y="418353"/>
            <a:ext cx="7303340"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31"/>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0867615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grpSp>
        <p:nvGrpSpPr>
          <p:cNvPr id="2" name="Group 1"/>
          <p:cNvGrpSpPr/>
          <p:nvPr userDrawn="1"/>
        </p:nvGrpSpPr>
        <p:grpSpPr>
          <a:xfrm>
            <a:off x="0" y="5245111"/>
            <a:ext cx="9144000" cy="1612889"/>
            <a:chOff x="-1276426" y="5245111"/>
            <a:chExt cx="9144000" cy="1612889"/>
          </a:xfrm>
        </p:grpSpPr>
        <p:cxnSp>
          <p:nvCxnSpPr>
            <p:cNvPr id="8" name="Straight Connector 7"/>
            <p:cNvCxnSpPr/>
            <p:nvPr/>
          </p:nvCxnSpPr>
          <p:spPr>
            <a:xfrm>
              <a:off x="4822622" y="524511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276426" y="524566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1276426" y="5272276"/>
              <a:ext cx="9144000" cy="158572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Subtitle 2"/>
          <p:cNvSpPr>
            <a:spLocks noGrp="1"/>
          </p:cNvSpPr>
          <p:nvPr userDrawn="1">
            <p:ph type="subTitle" idx="1" hasCustomPrompt="1"/>
          </p:nvPr>
        </p:nvSpPr>
        <p:spPr>
          <a:xfrm>
            <a:off x="1371600" y="5240939"/>
            <a:ext cx="6400800" cy="1298388"/>
          </a:xfrm>
          <a:prstGeom prst="rect">
            <a:avLst/>
          </a:prstGeom>
        </p:spPr>
        <p:txBody>
          <a:bodyPr anchor="ctr"/>
          <a:lstStyle>
            <a:lvl1pPr marL="0" indent="0" algn="ctr">
              <a:lnSpc>
                <a:spcPct val="120000"/>
              </a:lnSpc>
              <a:spcBef>
                <a:spcPts val="0"/>
              </a:spcBef>
              <a:buNone/>
              <a:defRPr sz="1800" b="0" i="0" baseline="0">
                <a:solidFill>
                  <a:schemeClr val="tx1">
                    <a:lumMod val="75000"/>
                    <a:lumOff val="2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Presenter Name Here</a:t>
            </a:r>
            <a:br>
              <a:rPr lang="en-US" dirty="0"/>
            </a:br>
            <a:r>
              <a:rPr lang="en-US" dirty="0"/>
              <a:t>Email Here</a:t>
            </a:r>
            <a:br>
              <a:rPr lang="en-US" dirty="0"/>
            </a:br>
            <a:r>
              <a:rPr lang="en-US" dirty="0"/>
              <a:t>Phone Here</a:t>
            </a:r>
          </a:p>
        </p:txBody>
      </p:sp>
      <p:pic>
        <p:nvPicPr>
          <p:cNvPr id="4" name="Picture 3" descr="Stevens-Secondary-PMSColor-R.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05428" y="678404"/>
            <a:ext cx="3544298" cy="3028003"/>
          </a:xfrm>
          <a:prstGeom prst="rect">
            <a:avLst/>
          </a:prstGeom>
        </p:spPr>
      </p:pic>
      <p:pic>
        <p:nvPicPr>
          <p:cNvPr id="5" name="Picture 4"/>
          <p:cNvPicPr>
            <a:picLocks noChangeAspect="1"/>
          </p:cNvPicPr>
          <p:nvPr userDrawn="1"/>
        </p:nvPicPr>
        <p:blipFill>
          <a:blip r:embed="rId3"/>
          <a:stretch>
            <a:fillRect/>
          </a:stretch>
        </p:blipFill>
        <p:spPr>
          <a:xfrm>
            <a:off x="3352800" y="4263995"/>
            <a:ext cx="2438400" cy="368300"/>
          </a:xfrm>
          <a:prstGeom prst="rect">
            <a:avLst/>
          </a:prstGeom>
        </p:spPr>
      </p:pic>
    </p:spTree>
    <p:extLst>
      <p:ext uri="{BB962C8B-B14F-4D97-AF65-F5344CB8AC3E}">
        <p14:creationId xmlns:p14="http://schemas.microsoft.com/office/powerpoint/2010/main" val="310938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evens Founta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5922323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3418623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udents with NYC skylin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5" name="Text Placeholder 19"/>
          <p:cNvSpPr>
            <a:spLocks noGrp="1"/>
          </p:cNvSpPr>
          <p:nvPr>
            <p:ph type="body" sz="quarter" idx="14" hasCustomPrompt="1"/>
          </p:nvPr>
        </p:nvSpPr>
        <p:spPr>
          <a:xfrm>
            <a:off x="115889" y="4898571"/>
            <a:ext cx="5008936" cy="1256167"/>
          </a:xfrm>
          <a:prstGeom prst="rect">
            <a:avLst/>
          </a:prstGeom>
        </p:spPr>
        <p:txBody>
          <a:bodyPr/>
          <a:lstStyle>
            <a:lvl1pPr marL="0" indent="0">
              <a:lnSpc>
                <a:spcPct val="130000"/>
              </a:lnSpc>
              <a:spcBef>
                <a:spcPts val="0"/>
              </a:spcBef>
              <a:spcAft>
                <a:spcPts val="0"/>
              </a:spcAft>
              <a:buNone/>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p:txBody>
      </p:sp>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grpSp>
        <p:nvGrpSpPr>
          <p:cNvPr id="9" name="Group 8"/>
          <p:cNvGrpSpPr/>
          <p:nvPr userDrawn="1"/>
        </p:nvGrpSpPr>
        <p:grpSpPr>
          <a:xfrm>
            <a:off x="0" y="6419355"/>
            <a:ext cx="9144000" cy="438645"/>
            <a:chOff x="0" y="4172975"/>
            <a:chExt cx="9144000" cy="438645"/>
          </a:xfrm>
        </p:grpSpPr>
        <p:cxnSp>
          <p:nvCxnSpPr>
            <p:cNvPr id="10" name="Straight Connector 9"/>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4" name="Picture 13"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1474280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dwin A Stevens Hall">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6"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4898571"/>
            <a:ext cx="5008936"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1071899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ampus Aerial">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6858000"/>
          </a:xfrm>
          <a:prstGeom prst="rect">
            <a:avLst/>
          </a:prstGeom>
        </p:spPr>
      </p:pic>
      <p:sp>
        <p:nvSpPr>
          <p:cNvPr id="12" name="Text Placeholder 19"/>
          <p:cNvSpPr>
            <a:spLocks noGrp="1"/>
          </p:cNvSpPr>
          <p:nvPr>
            <p:ph type="body" sz="quarter" idx="14" hasCustomPrompt="1"/>
          </p:nvPr>
        </p:nvSpPr>
        <p:spPr>
          <a:xfrm>
            <a:off x="115889" y="4898571"/>
            <a:ext cx="5008936" cy="1256167"/>
          </a:xfrm>
          <a:prstGeom prst="rect">
            <a:avLst/>
          </a:prstGeom>
        </p:spPr>
        <p:txBody>
          <a:bodyPr/>
          <a:lstStyle>
            <a:lvl1pPr marL="0" indent="0">
              <a:lnSpc>
                <a:spcPct val="130000"/>
              </a:lnSpc>
              <a:spcBef>
                <a:spcPts val="0"/>
              </a:spcBef>
              <a:spcAft>
                <a:spcPts val="0"/>
              </a:spcAft>
              <a:buNone/>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p:txBody>
      </p:sp>
      <p:sp>
        <p:nvSpPr>
          <p:cNvPr id="13" name="Text Placeholder 26"/>
          <p:cNvSpPr>
            <a:spLocks noGrp="1"/>
          </p:cNvSpPr>
          <p:nvPr>
            <p:ph type="body" sz="quarter" idx="15" hasCustomPrompt="1"/>
          </p:nvPr>
        </p:nvSpPr>
        <p:spPr>
          <a:xfrm>
            <a:off x="123825" y="3534870"/>
            <a:ext cx="4993528"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defRPr/>
            </a:pPr>
            <a:r>
              <a:rPr lang="en-US" dirty="0"/>
              <a:t>Subtitle line that can be up to 2 lines of text if it needs to be</a:t>
            </a:r>
          </a:p>
        </p:txBody>
      </p:sp>
      <p:sp>
        <p:nvSpPr>
          <p:cNvPr id="16"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grpSp>
        <p:nvGrpSpPr>
          <p:cNvPr id="9" name="Group 8"/>
          <p:cNvGrpSpPr/>
          <p:nvPr userDrawn="1"/>
        </p:nvGrpSpPr>
        <p:grpSpPr>
          <a:xfrm>
            <a:off x="0" y="6419355"/>
            <a:ext cx="9144000" cy="438645"/>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9" name="Group 18"/>
          <p:cNvGrpSpPr/>
          <p:nvPr userDrawn="1"/>
        </p:nvGrpSpPr>
        <p:grpSpPr>
          <a:xfrm>
            <a:off x="0" y="12207"/>
            <a:ext cx="9144000" cy="557"/>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290615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hield">
    <p:spTree>
      <p:nvGrpSpPr>
        <p:cNvPr id="1" name=""/>
        <p:cNvGrpSpPr/>
        <p:nvPr/>
      </p:nvGrpSpPr>
      <p:grpSpPr>
        <a:xfrm>
          <a:off x="0" y="0"/>
          <a:ext cx="0" cy="0"/>
          <a:chOff x="0" y="0"/>
          <a:chExt cx="0" cy="0"/>
        </a:xfrm>
      </p:grpSpPr>
      <p:pic>
        <p:nvPicPr>
          <p:cNvPr id="2" name="Picture 1" descr="shield.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927063" y="1170132"/>
            <a:ext cx="5216937" cy="5687868"/>
          </a:xfrm>
          <a:prstGeom prst="rect">
            <a:avLst/>
          </a:prstGeom>
        </p:spPr>
      </p:pic>
      <p:sp>
        <p:nvSpPr>
          <p:cNvPr id="20" name="Text Placeholder 26"/>
          <p:cNvSpPr>
            <a:spLocks noGrp="1"/>
          </p:cNvSpPr>
          <p:nvPr>
            <p:ph type="body" sz="quarter" idx="16" hasCustomPrompt="1"/>
          </p:nvPr>
        </p:nvSpPr>
        <p:spPr>
          <a:xfrm>
            <a:off x="123826" y="3534870"/>
            <a:ext cx="3828116"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21" name="Text Placeholder 17"/>
          <p:cNvSpPr>
            <a:spLocks noGrp="1"/>
          </p:cNvSpPr>
          <p:nvPr>
            <p:ph type="body" sz="quarter" idx="13" hasCustomPrompt="1"/>
          </p:nvPr>
        </p:nvSpPr>
        <p:spPr>
          <a:xfrm>
            <a:off x="123825" y="1725705"/>
            <a:ext cx="5000999" cy="1648865"/>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Presentation title that can be up to 2 lines long</a:t>
            </a:r>
          </a:p>
        </p:txBody>
      </p:sp>
      <p:sp>
        <p:nvSpPr>
          <p:cNvPr id="12" name="Text Placeholder 19"/>
          <p:cNvSpPr>
            <a:spLocks noGrp="1"/>
          </p:cNvSpPr>
          <p:nvPr>
            <p:ph type="body" sz="quarter" idx="14" hasCustomPrompt="1"/>
          </p:nvPr>
        </p:nvSpPr>
        <p:spPr>
          <a:xfrm>
            <a:off x="115889" y="4898571"/>
            <a:ext cx="3845138"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userDrawn="1"/>
        </p:nvGrpSpPr>
        <p:grpSpPr>
          <a:xfrm>
            <a:off x="0" y="6419355"/>
            <a:ext cx="9144000" cy="438645"/>
            <a:chOff x="0" y="4172975"/>
            <a:chExt cx="9144000" cy="438645"/>
          </a:xfrm>
        </p:grpSpPr>
        <p:cxnSp>
          <p:nvCxnSpPr>
            <p:cNvPr id="10" name="Straight Connector 9"/>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7" name="Group 16"/>
          <p:cNvGrpSpPr/>
          <p:nvPr userDrawn="1"/>
        </p:nvGrpSpPr>
        <p:grpSpPr>
          <a:xfrm>
            <a:off x="0" y="12207"/>
            <a:ext cx="9144000" cy="557"/>
            <a:chOff x="0" y="12207"/>
            <a:chExt cx="9144000" cy="557"/>
          </a:xfrm>
        </p:grpSpPr>
        <p:cxnSp>
          <p:nvCxnSpPr>
            <p:cNvPr id="18" name="Straight Connector 17"/>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6" name="Picture 15" descr="top-logo.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44475" y="-6350"/>
            <a:ext cx="2298700" cy="1306365"/>
          </a:xfrm>
          <a:prstGeom prst="rect">
            <a:avLst/>
          </a:prstGeom>
        </p:spPr>
      </p:pic>
    </p:spTree>
    <p:extLst>
      <p:ext uri="{BB962C8B-B14F-4D97-AF65-F5344CB8AC3E}">
        <p14:creationId xmlns:p14="http://schemas.microsoft.com/office/powerpoint/2010/main" val="4082285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head w/ Bullets">
    <p:spTree>
      <p:nvGrpSpPr>
        <p:cNvPr id="1" name=""/>
        <p:cNvGrpSpPr/>
        <p:nvPr/>
      </p:nvGrpSpPr>
      <p:grpSpPr>
        <a:xfrm>
          <a:off x="0" y="0"/>
          <a:ext cx="0" cy="0"/>
          <a:chOff x="0" y="0"/>
          <a:chExt cx="0" cy="0"/>
        </a:xfrm>
      </p:grpSpPr>
      <p:sp>
        <p:nvSpPr>
          <p:cNvPr id="6" name="Text Placeholder 2"/>
          <p:cNvSpPr>
            <a:spLocks noGrp="1"/>
          </p:cNvSpPr>
          <p:nvPr>
            <p:ph type="body" sz="quarter" idx="12" hasCustomPrompt="1"/>
          </p:nvPr>
        </p:nvSpPr>
        <p:spPr>
          <a:xfrm>
            <a:off x="227013" y="1709351"/>
            <a:ext cx="8691562"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7" name="Title 1"/>
          <p:cNvSpPr>
            <a:spLocks noGrp="1"/>
          </p:cNvSpPr>
          <p:nvPr>
            <p:ph type="title" hasCustomPrompt="1"/>
          </p:nvPr>
        </p:nvSpPr>
        <p:spPr>
          <a:xfrm>
            <a:off x="227013" y="418353"/>
            <a:ext cx="7303340" cy="535863"/>
          </a:xfrm>
          <a:prstGeom prst="rect">
            <a:avLst/>
          </a:prstGeom>
        </p:spPr>
        <p:txBody>
          <a:bodyPr/>
          <a:lstStyle>
            <a:lvl1pPr>
              <a:defRPr sz="3000" b="1" i="0">
                <a:latin typeface="Arial"/>
                <a:cs typeface="Arial"/>
              </a:defRPr>
            </a:lvl1pPr>
          </a:lstStyle>
          <a:p>
            <a:r>
              <a:rPr lang="en-US" dirty="0"/>
              <a:t>Insert Slide Title</a:t>
            </a:r>
          </a:p>
        </p:txBody>
      </p:sp>
      <p:sp>
        <p:nvSpPr>
          <p:cNvPr id="8" name="Text Placeholder 4"/>
          <p:cNvSpPr>
            <a:spLocks noGrp="1"/>
          </p:cNvSpPr>
          <p:nvPr>
            <p:ph type="body" sz="quarter" idx="13" hasCustomPrompt="1"/>
          </p:nvPr>
        </p:nvSpPr>
        <p:spPr>
          <a:xfrm>
            <a:off x="227013" y="1006103"/>
            <a:ext cx="869156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3620896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slideLayout" Target="../slideLayouts/slideLayout11.xml"/><Relationship Id="rId7" Type="http://schemas.openxmlformats.org/officeDocument/2006/relationships/theme" Target="../theme/theme2.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9" Type="http://schemas.openxmlformats.org/officeDocument/2006/relationships/image" Target="../media/image2.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theme" Target="../theme/theme4.xml"/><Relationship Id="rId1" Type="http://schemas.openxmlformats.org/officeDocument/2006/relationships/slideLayout" Target="../slideLayouts/slideLayout18.xml"/><Relationship Id="rId4" Type="http://schemas.openxmlformats.org/officeDocument/2006/relationships/image" Target="../media/image2.emf"/></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theme" Target="../theme/theme6.xml"/><Relationship Id="rId1" Type="http://schemas.openxmlformats.org/officeDocument/2006/relationships/slideLayout" Target="../slideLayouts/slideLayout21.xml"/><Relationship Id="rId4" Type="http://schemas.openxmlformats.org/officeDocument/2006/relationships/image" Target="../media/image2.emf"/></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image" Target="../media/image2.emf"/><Relationship Id="rId5" Type="http://schemas.openxmlformats.org/officeDocument/2006/relationships/image" Target="../media/image11.emf"/><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7.xml"/><Relationship Id="rId7" Type="http://schemas.openxmlformats.org/officeDocument/2006/relationships/image" Target="../media/image2.emf"/><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image" Target="../media/image11.emf"/><Relationship Id="rId5" Type="http://schemas.openxmlformats.org/officeDocument/2006/relationships/theme" Target="../theme/theme8.xml"/><Relationship Id="rId4" Type="http://schemas.openxmlformats.org/officeDocument/2006/relationships/slideLayout" Target="../slideLayouts/slideLayout2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682113"/>
      </p:ext>
    </p:extLst>
  </p:cSld>
  <p:clrMap bg1="lt1" tx1="dk1" bg2="lt2" tx2="dk2" accent1="accent1" accent2="accent2" accent3="accent3" accent4="accent4" accent5="accent5" accent6="accent6" hlink="hlink" folHlink="folHlink"/>
  <p:sldLayoutIdLst>
    <p:sldLayoutId id="2147483763" r:id="rId1"/>
    <p:sldLayoutId id="2147483803" r:id="rId2"/>
    <p:sldLayoutId id="2147483804" r:id="rId3"/>
    <p:sldLayoutId id="2147483805" r:id="rId4"/>
    <p:sldLayoutId id="2147483773" r:id="rId5"/>
    <p:sldLayoutId id="2147483771" r:id="rId6"/>
    <p:sldLayoutId id="2147483799" r:id="rId7"/>
    <p:sldLayoutId id="2147483764" r:id="rId8"/>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9" name="Straight Connector 8"/>
          <p:cNvCxnSpPr/>
          <p:nvPr/>
        </p:nvCxnSpPr>
        <p:spPr>
          <a:xfrm>
            <a:off x="6099048" y="641935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0" y="641991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0" y="644652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p:cNvPicPr>
            <a:picLocks noChangeAspect="1"/>
          </p:cNvPicPr>
          <p:nvPr userDrawn="1"/>
        </p:nvPicPr>
        <p:blipFill>
          <a:blip r:embed="rId8"/>
          <a:stretch>
            <a:fillRect/>
          </a:stretch>
        </p:blipFill>
        <p:spPr>
          <a:xfrm>
            <a:off x="5391150" y="6584950"/>
            <a:ext cx="2933700" cy="127000"/>
          </a:xfrm>
          <a:prstGeom prst="rect">
            <a:avLst/>
          </a:prstGeom>
        </p:spPr>
      </p:pic>
      <p:sp>
        <p:nvSpPr>
          <p:cNvPr id="6" name="Slide Number Placeholder 1"/>
          <p:cNvSpPr>
            <a:spLocks noGrp="1"/>
          </p:cNvSpPr>
          <p:nvPr userDrawn="1">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5" name="Group 4"/>
          <p:cNvGrpSpPr/>
          <p:nvPr userDrawn="1"/>
        </p:nvGrpSpPr>
        <p:grpSpPr>
          <a:xfrm>
            <a:off x="0" y="0"/>
            <a:ext cx="9144000" cy="928827"/>
            <a:chOff x="0" y="0"/>
            <a:chExt cx="9144000" cy="928827"/>
          </a:xfrm>
        </p:grpSpPr>
        <p:cxnSp>
          <p:nvCxnSpPr>
            <p:cNvPr id="17" name="Straight Connector 16"/>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9" name="Picture 18"/>
            <p:cNvPicPr>
              <a:picLocks noChangeAspect="1"/>
            </p:cNvPicPr>
            <p:nvPr/>
          </p:nvPicPr>
          <p:blipFill rotWithShape="1">
            <a:blip r:embed="rId9"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748946631"/>
      </p:ext>
    </p:extLst>
  </p:cSld>
  <p:clrMap bg1="lt1" tx1="dk1" bg2="lt2" tx2="dk2" accent1="accent1" accent2="accent2" accent3="accent3" accent4="accent4" accent5="accent5" accent6="accent6" hlink="hlink" folHlink="folHlink"/>
  <p:sldLayoutIdLst>
    <p:sldLayoutId id="2147483682" r:id="rId1"/>
    <p:sldLayoutId id="2147483800" r:id="rId2"/>
    <p:sldLayoutId id="2147483767" r:id="rId3"/>
    <p:sldLayoutId id="2147483801" r:id="rId4"/>
    <p:sldLayoutId id="2147483768" r:id="rId5"/>
    <p:sldLayoutId id="2147483802" r:id="rId6"/>
  </p:sldLayoutIdLst>
  <p:hf hdr="0" ftr="0" dt="0"/>
  <p:txStyles>
    <p:titleStyle>
      <a:lvl1pPr algn="l" defTabSz="457200" rtl="0" eaLnBrk="1" latinLnBrk="0" hangingPunct="1">
        <a:spcBef>
          <a:spcPct val="0"/>
        </a:spcBef>
        <a:buNone/>
        <a:defRPr sz="3400" b="1"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1366399"/>
      </p:ext>
    </p:extLst>
  </p:cSld>
  <p:clrMap bg1="lt1" tx1="dk1" bg2="lt2" tx2="dk2" accent1="accent1" accent2="accent2" accent3="accent3" accent4="accent4" accent5="accent5" accent6="accent6" hlink="hlink" folHlink="folHlink"/>
  <p:sldLayoutIdLst>
    <p:sldLayoutId id="2147483748" r:id="rId1"/>
    <p:sldLayoutId id="2147483746" r:id="rId2"/>
    <p:sldLayoutId id="2147483751" r:id="rId3"/>
  </p:sldLayoutIdLst>
  <p:hf hdr="0" ftr="0" dt="0"/>
  <p:txStyles>
    <p:titleStyle>
      <a:lvl1pPr algn="l" defTabSz="457200" rtl="0" eaLnBrk="1" latinLnBrk="0" hangingPunct="1">
        <a:spcBef>
          <a:spcPct val="0"/>
        </a:spcBef>
        <a:buNone/>
        <a:defRPr sz="3400" b="1" kern="1200" baseline="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6419355"/>
            <a:ext cx="9144000" cy="438645"/>
            <a:chOff x="0" y="4172975"/>
            <a:chExt cx="9144000" cy="438645"/>
          </a:xfrm>
        </p:grpSpPr>
        <p:cxnSp>
          <p:nvCxnSpPr>
            <p:cNvPr id="7" name="Straight Connector 6"/>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p:cNvPicPr>
            <a:picLocks noChangeAspect="1"/>
          </p:cNvPicPr>
          <p:nvPr userDrawn="1"/>
        </p:nvPicPr>
        <p:blipFill>
          <a:blip r:embed="rId3"/>
          <a:stretch>
            <a:fillRect/>
          </a:stretch>
        </p:blipFill>
        <p:spPr>
          <a:xfrm>
            <a:off x="5391150" y="6584950"/>
            <a:ext cx="2933700" cy="127000"/>
          </a:xfrm>
          <a:prstGeom prst="rect">
            <a:avLst/>
          </a:prstGeom>
        </p:spPr>
      </p:pic>
      <p:sp>
        <p:nvSpPr>
          <p:cNvPr id="10"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157573645"/>
      </p:ext>
    </p:extLst>
  </p:cSld>
  <p:clrMap bg1="lt1" tx1="dk1" bg2="lt2" tx2="dk2" accent1="accent1" accent2="accent2" accent3="accent3" accent4="accent4" accent5="accent5" accent6="accent6" hlink="hlink" folHlink="folHlink"/>
  <p:sldLayoutIdLst>
    <p:sldLayoutId id="2147483706" r:id="rId1"/>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1348000"/>
      </p:ext>
    </p:extLst>
  </p:cSld>
  <p:clrMap bg1="lt1" tx1="dk1" bg2="lt2" tx2="dk2" accent1="accent1" accent2="accent2" accent3="accent3" accent4="accent4" accent5="accent5" accent6="accent6" hlink="hlink" folHlink="folHlink"/>
  <p:sldLayoutIdLst>
    <p:sldLayoutId id="2147483708" r:id="rId1"/>
    <p:sldLayoutId id="2147483709" r:id="rId2"/>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6419355"/>
            <a:ext cx="9144000" cy="438645"/>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p:cNvPicPr>
            <a:picLocks noChangeAspect="1"/>
          </p:cNvPicPr>
          <p:nvPr userDrawn="1"/>
        </p:nvPicPr>
        <p:blipFill>
          <a:blip r:embed="rId3"/>
          <a:stretch>
            <a:fillRect/>
          </a:stretch>
        </p:blipFill>
        <p:spPr>
          <a:xfrm>
            <a:off x="5391150" y="6584950"/>
            <a:ext cx="2933700" cy="127000"/>
          </a:xfrm>
          <a:prstGeom prst="rect">
            <a:avLst/>
          </a:prstGeom>
        </p:spPr>
      </p:pic>
      <p:sp>
        <p:nvSpPr>
          <p:cNvPr id="10"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314893725"/>
      </p:ext>
    </p:extLst>
  </p:cSld>
  <p:clrMap bg1="lt1" tx1="dk1" bg2="lt2" tx2="dk2" accent1="accent1" accent2="accent2" accent3="accent3" accent4="accent4" accent5="accent5" accent6="accent6" hlink="hlink" folHlink="folHlink"/>
  <p:sldLayoutIdLst>
    <p:sldLayoutId id="2147483650" r:id="rId1"/>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6419355"/>
            <a:ext cx="9144000" cy="438645"/>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p:cNvPicPr>
            <a:picLocks noChangeAspect="1"/>
          </p:cNvPicPr>
          <p:nvPr userDrawn="1"/>
        </p:nvPicPr>
        <p:blipFill>
          <a:blip r:embed="rId5"/>
          <a:stretch>
            <a:fillRect/>
          </a:stretch>
        </p:blipFill>
        <p:spPr>
          <a:xfrm>
            <a:off x="5391150" y="6584950"/>
            <a:ext cx="2933700" cy="127000"/>
          </a:xfrm>
          <a:prstGeom prst="rect">
            <a:avLst/>
          </a:prstGeom>
        </p:spPr>
      </p:pic>
      <p:sp>
        <p:nvSpPr>
          <p:cNvPr id="10"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3" name="Group 12"/>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6"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443137278"/>
      </p:ext>
    </p:extLst>
  </p:cSld>
  <p:clrMap bg1="lt1" tx1="dk1" bg2="lt2" tx2="dk2" accent1="accent1" accent2="accent2" accent3="accent3" accent4="accent4" accent5="accent5" accent6="accent6" hlink="hlink" folHlink="folHlink"/>
  <p:sldLayoutIdLst>
    <p:sldLayoutId id="2147483677" r:id="rId1"/>
    <p:sldLayoutId id="2147483702" r:id="rId2"/>
    <p:sldLayoutId id="2147483695" r:id="rId3"/>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6419355"/>
            <a:ext cx="9144000" cy="438645"/>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p:cNvPicPr>
            <a:picLocks noChangeAspect="1"/>
          </p:cNvPicPr>
          <p:nvPr userDrawn="1"/>
        </p:nvPicPr>
        <p:blipFill>
          <a:blip r:embed="rId6"/>
          <a:stretch>
            <a:fillRect/>
          </a:stretch>
        </p:blipFill>
        <p:spPr>
          <a:xfrm>
            <a:off x="5391150" y="6584950"/>
            <a:ext cx="2933700" cy="127000"/>
          </a:xfrm>
          <a:prstGeom prst="rect">
            <a:avLst/>
          </a:prstGeom>
        </p:spPr>
      </p:pic>
      <p:sp>
        <p:nvSpPr>
          <p:cNvPr id="10" name="Slide Number Placeholder 1"/>
          <p:cNvSpPr>
            <a:spLocks noGrp="1"/>
          </p:cNvSpPr>
          <p:nvPr>
            <p:ph type="sldNum" sz="quarter" idx="4"/>
          </p:nvPr>
        </p:nvSpPr>
        <p:spPr>
          <a:xfrm>
            <a:off x="8546351"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userDrawn="1"/>
        </p:nvGrpSpPr>
        <p:grpSpPr>
          <a:xfrm>
            <a:off x="0" y="0"/>
            <a:ext cx="9144000" cy="928827"/>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7"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144796277"/>
      </p:ext>
    </p:extLst>
  </p:cSld>
  <p:clrMap bg1="lt1" tx1="dk1" bg2="lt2" tx2="dk2" accent1="accent1" accent2="accent2" accent3="accent3" accent4="accent4" accent5="accent5" accent6="accent6" hlink="hlink" folHlink="folHlink"/>
  <p:sldLayoutIdLst>
    <p:sldLayoutId id="2147483679" r:id="rId1"/>
    <p:sldLayoutId id="2147483685" r:id="rId2"/>
    <p:sldLayoutId id="2147483704" r:id="rId3"/>
    <p:sldLayoutId id="2147483652" r:id="rId4"/>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5072451"/>
      </p:ext>
    </p:extLst>
  </p:cSld>
  <p:clrMap bg1="lt1" tx1="dk1" bg2="lt2" tx2="dk2" accent1="accent1" accent2="accent2" accent3="accent3" accent4="accent4" accent5="accent5" accent6="accent6" hlink="hlink" folHlink="folHlink"/>
  <p:sldLayoutIdLst>
    <p:sldLayoutId id="2147483762" r:id="rId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slide" Target="slide26.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hyperlink" Target="https://s3.amazonaws.com/amazon-reviews-pds/tsv/index.txt" TargetMode="Externa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slide" Target="slide12.xml"/><Relationship Id="rId1" Type="http://schemas.openxmlformats.org/officeDocument/2006/relationships/slideLayout" Target="../slideLayouts/slideLayout10.xml"/><Relationship Id="rId5" Type="http://schemas.openxmlformats.org/officeDocument/2006/relationships/slide" Target="slide15.xml"/><Relationship Id="rId4" Type="http://schemas.openxmlformats.org/officeDocument/2006/relationships/slide" Target="slide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8" Type="http://schemas.openxmlformats.org/officeDocument/2006/relationships/slide" Target="slide22.xml"/><Relationship Id="rId3" Type="http://schemas.openxmlformats.org/officeDocument/2006/relationships/slide" Target="slide17.xml"/><Relationship Id="rId7" Type="http://schemas.openxmlformats.org/officeDocument/2006/relationships/slide" Target="slide21.xml"/><Relationship Id="rId2" Type="http://schemas.openxmlformats.org/officeDocument/2006/relationships/slide" Target="slide16.xml"/><Relationship Id="rId1" Type="http://schemas.openxmlformats.org/officeDocument/2006/relationships/slideLayout" Target="../slideLayouts/slideLayout10.xml"/><Relationship Id="rId6" Type="http://schemas.openxmlformats.org/officeDocument/2006/relationships/slide" Target="slide20.xml"/><Relationship Id="rId5" Type="http://schemas.openxmlformats.org/officeDocument/2006/relationships/slide" Target="slide19.xml"/><Relationship Id="rId4" Type="http://schemas.openxmlformats.org/officeDocument/2006/relationships/slide" Target="slide18.xml"/><Relationship Id="rId9" Type="http://schemas.openxmlformats.org/officeDocument/2006/relationships/slide" Target="slide23.xml"/></Relationships>
</file>

<file path=ppt/slides/_rels/slide9.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slide" Target="slide24.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123825" y="2433071"/>
            <a:ext cx="6535767" cy="1374053"/>
          </a:xfrm>
        </p:spPr>
        <p:txBody>
          <a:bodyPr/>
          <a:lstStyle/>
          <a:p>
            <a:r>
              <a:rPr lang="en-US" sz="3600" dirty="0"/>
              <a:t>Customer Review Analysis</a:t>
            </a:r>
          </a:p>
        </p:txBody>
      </p:sp>
      <p:sp>
        <p:nvSpPr>
          <p:cNvPr id="4" name="Text Placeholder 3"/>
          <p:cNvSpPr>
            <a:spLocks noGrp="1"/>
          </p:cNvSpPr>
          <p:nvPr>
            <p:ph type="body" sz="quarter" idx="14"/>
          </p:nvPr>
        </p:nvSpPr>
        <p:spPr>
          <a:xfrm>
            <a:off x="123825" y="4467251"/>
            <a:ext cx="3845138" cy="1542485"/>
          </a:xfrm>
        </p:spPr>
        <p:txBody>
          <a:bodyPr/>
          <a:lstStyle/>
          <a:p>
            <a:r>
              <a:rPr lang="en-US" sz="1600" b="1" dirty="0"/>
              <a:t>BY</a:t>
            </a:r>
          </a:p>
          <a:p>
            <a:r>
              <a:rPr lang="en-US" sz="1600" b="1" dirty="0"/>
              <a:t>HARSH SHAH</a:t>
            </a:r>
          </a:p>
        </p:txBody>
      </p:sp>
    </p:spTree>
    <p:extLst>
      <p:ext uri="{BB962C8B-B14F-4D97-AF65-F5344CB8AC3E}">
        <p14:creationId xmlns:p14="http://schemas.microsoft.com/office/powerpoint/2010/main" val="912756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7133FFF-5931-41B4-A59D-21F3EA25D13C}"/>
              </a:ext>
            </a:extLst>
          </p:cNvPr>
          <p:cNvSpPr>
            <a:spLocks noGrp="1"/>
          </p:cNvSpPr>
          <p:nvPr>
            <p:ph type="sldNum" sz="quarter" idx="15"/>
          </p:nvPr>
        </p:nvSpPr>
        <p:spPr/>
        <p:txBody>
          <a:bodyPr/>
          <a:lstStyle/>
          <a:p>
            <a:fld id="{12342C3A-DD85-7843-B416-BD52AB030D59}" type="slidenum">
              <a:rPr lang="en-US" smtClean="0"/>
              <a:pPr/>
              <a:t>10</a:t>
            </a:fld>
            <a:endParaRPr lang="en-US" dirty="0"/>
          </a:p>
        </p:txBody>
      </p:sp>
      <p:sp>
        <p:nvSpPr>
          <p:cNvPr id="3" name="Text Placeholder 2">
            <a:extLst>
              <a:ext uri="{FF2B5EF4-FFF2-40B4-BE49-F238E27FC236}">
                <a16:creationId xmlns:a16="http://schemas.microsoft.com/office/drawing/2014/main" id="{C7ED74EE-68D1-4A9F-B2D5-7EED83D4CCD0}"/>
              </a:ext>
            </a:extLst>
          </p:cNvPr>
          <p:cNvSpPr>
            <a:spLocks noGrp="1"/>
          </p:cNvSpPr>
          <p:nvPr>
            <p:ph type="body" sz="quarter" idx="12"/>
          </p:nvPr>
        </p:nvSpPr>
        <p:spPr>
          <a:xfrm>
            <a:off x="227012" y="1348740"/>
            <a:ext cx="8691561" cy="4745153"/>
          </a:xfrm>
        </p:spPr>
        <p:txBody>
          <a:bodyPr/>
          <a:lstStyle/>
          <a:p>
            <a:r>
              <a:rPr lang="en-US" sz="2000" dirty="0"/>
              <a:t>The results show that both Nike and Skechers are great in quality looks and price, as well as comfort</a:t>
            </a:r>
          </a:p>
          <a:p>
            <a:r>
              <a:rPr lang="en-US" sz="2000" dirty="0"/>
              <a:t>Nike is more likely bought for running purpose whereas Skechers can be bought for daily wear </a:t>
            </a:r>
          </a:p>
          <a:p>
            <a:r>
              <a:rPr lang="en-US" sz="2000" dirty="0"/>
              <a:t>For comparison of analysis we are going to use </a:t>
            </a:r>
            <a:r>
              <a:rPr lang="en-US" sz="2000" dirty="0" err="1"/>
              <a:t>Knime</a:t>
            </a:r>
            <a:r>
              <a:rPr lang="en-US" sz="2000" dirty="0"/>
              <a:t> to analyze data from both Nike and  Skechers</a:t>
            </a:r>
          </a:p>
          <a:p>
            <a:r>
              <a:rPr lang="en-US" sz="2000" dirty="0"/>
              <a:t> The results are similar to the analysis made with Gephi as shown in </a:t>
            </a:r>
            <a:r>
              <a:rPr lang="en-US" sz="2000" b="1" dirty="0">
                <a:hlinkClick r:id="rId2" action="ppaction://hlinksldjump"/>
              </a:rPr>
              <a:t>image 2.5</a:t>
            </a:r>
            <a:r>
              <a:rPr lang="en-US" sz="2000" dirty="0">
                <a:hlinkClick r:id="rId2" action="ppaction://hlinksldjump"/>
              </a:rPr>
              <a:t> </a:t>
            </a:r>
            <a:r>
              <a:rPr lang="en-US" sz="2000" dirty="0"/>
              <a:t>for Nike and </a:t>
            </a:r>
            <a:r>
              <a:rPr lang="en-US" sz="2000" b="1" dirty="0">
                <a:hlinkClick r:id="rId3" action="ppaction://hlinksldjump"/>
              </a:rPr>
              <a:t>image 2.6</a:t>
            </a:r>
            <a:r>
              <a:rPr lang="en-US" sz="2000" dirty="0">
                <a:hlinkClick r:id="rId3" action="ppaction://hlinksldjump"/>
              </a:rPr>
              <a:t> </a:t>
            </a:r>
            <a:r>
              <a:rPr lang="en-US" sz="2000" dirty="0"/>
              <a:t>for Skechers</a:t>
            </a:r>
          </a:p>
          <a:p>
            <a:endParaRPr lang="en-US" sz="2000" dirty="0"/>
          </a:p>
        </p:txBody>
      </p:sp>
      <p:sp>
        <p:nvSpPr>
          <p:cNvPr id="4" name="Title 3">
            <a:extLst>
              <a:ext uri="{FF2B5EF4-FFF2-40B4-BE49-F238E27FC236}">
                <a16:creationId xmlns:a16="http://schemas.microsoft.com/office/drawing/2014/main" id="{33E03359-68BE-491C-AF65-6BA647752983}"/>
              </a:ext>
            </a:extLst>
          </p:cNvPr>
          <p:cNvSpPr>
            <a:spLocks noGrp="1"/>
          </p:cNvSpPr>
          <p:nvPr>
            <p:ph type="title"/>
          </p:nvPr>
        </p:nvSpPr>
        <p:spPr/>
        <p:txBody>
          <a:bodyPr/>
          <a:lstStyle/>
          <a:p>
            <a:r>
              <a:rPr lang="en-US" dirty="0"/>
              <a:t>EVALUATION</a:t>
            </a:r>
          </a:p>
        </p:txBody>
      </p:sp>
    </p:spTree>
    <p:extLst>
      <p:ext uri="{BB962C8B-B14F-4D97-AF65-F5344CB8AC3E}">
        <p14:creationId xmlns:p14="http://schemas.microsoft.com/office/powerpoint/2010/main" val="7981879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39DC15-F7C6-4503-947F-ACF392F1DC93}"/>
              </a:ext>
            </a:extLst>
          </p:cNvPr>
          <p:cNvSpPr>
            <a:spLocks noGrp="1"/>
          </p:cNvSpPr>
          <p:nvPr>
            <p:ph type="sldNum" sz="quarter" idx="15"/>
          </p:nvPr>
        </p:nvSpPr>
        <p:spPr/>
        <p:txBody>
          <a:bodyPr/>
          <a:lstStyle/>
          <a:p>
            <a:fld id="{12342C3A-DD85-7843-B416-BD52AB030D59}" type="slidenum">
              <a:rPr lang="en-US" smtClean="0"/>
              <a:pPr/>
              <a:t>11</a:t>
            </a:fld>
            <a:endParaRPr lang="en-US" dirty="0"/>
          </a:p>
        </p:txBody>
      </p:sp>
      <p:sp>
        <p:nvSpPr>
          <p:cNvPr id="3" name="Text Placeholder 2">
            <a:extLst>
              <a:ext uri="{FF2B5EF4-FFF2-40B4-BE49-F238E27FC236}">
                <a16:creationId xmlns:a16="http://schemas.microsoft.com/office/drawing/2014/main" id="{04476FDC-EAE2-48D8-A708-D1430887CFBA}"/>
              </a:ext>
            </a:extLst>
          </p:cNvPr>
          <p:cNvSpPr>
            <a:spLocks noGrp="1"/>
          </p:cNvSpPr>
          <p:nvPr>
            <p:ph type="body" sz="quarter" idx="12"/>
          </p:nvPr>
        </p:nvSpPr>
        <p:spPr>
          <a:xfrm>
            <a:off x="227012" y="1303020"/>
            <a:ext cx="8691561" cy="4790873"/>
          </a:xfrm>
        </p:spPr>
        <p:txBody>
          <a:bodyPr/>
          <a:lstStyle/>
          <a:p>
            <a:r>
              <a:rPr lang="en-US" sz="2000" dirty="0"/>
              <a:t>The analysis done can help suppliers and retailers to determine the products to deal in more. For example, the analysis shows that most Nike shoes were bought for boys which means the suppliers and retailers can stock up Nike shoes for boys. Another analysis shows that Nike shoes are narrow according to customer’s reviews, which means retailers can offer Nike shoes to customers looking for narrow fit</a:t>
            </a:r>
          </a:p>
          <a:p>
            <a:r>
              <a:rPr lang="en-US" sz="2000" dirty="0"/>
              <a:t>Similarly analysis on Skechers customer review shows that the targeted category of customers should be girls and people with wide fit </a:t>
            </a:r>
          </a:p>
        </p:txBody>
      </p:sp>
      <p:sp>
        <p:nvSpPr>
          <p:cNvPr id="4" name="Title 3">
            <a:extLst>
              <a:ext uri="{FF2B5EF4-FFF2-40B4-BE49-F238E27FC236}">
                <a16:creationId xmlns:a16="http://schemas.microsoft.com/office/drawing/2014/main" id="{2F7C2E11-EC24-4E92-AA28-DD72B81198EA}"/>
              </a:ext>
            </a:extLst>
          </p:cNvPr>
          <p:cNvSpPr>
            <a:spLocks noGrp="1"/>
          </p:cNvSpPr>
          <p:nvPr>
            <p:ph type="title"/>
          </p:nvPr>
        </p:nvSpPr>
        <p:spPr/>
        <p:txBody>
          <a:bodyPr/>
          <a:lstStyle/>
          <a:p>
            <a:r>
              <a:rPr lang="en-US" dirty="0"/>
              <a:t>DEPLOYMENT</a:t>
            </a:r>
          </a:p>
        </p:txBody>
      </p:sp>
    </p:spTree>
    <p:extLst>
      <p:ext uri="{BB962C8B-B14F-4D97-AF65-F5344CB8AC3E}">
        <p14:creationId xmlns:p14="http://schemas.microsoft.com/office/powerpoint/2010/main" val="1375833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12</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pic>
        <p:nvPicPr>
          <p:cNvPr id="8" name="Picture 7" descr="A screenshot of a cell phone&#10;&#10;Description automatically generated">
            <a:extLst>
              <a:ext uri="{FF2B5EF4-FFF2-40B4-BE49-F238E27FC236}">
                <a16:creationId xmlns:a16="http://schemas.microsoft.com/office/drawing/2014/main" id="{3804791F-C91A-4ABE-A7B0-4BF36B8A43F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1323548"/>
            <a:ext cx="7924800" cy="4957032"/>
          </a:xfrm>
          <a:prstGeom prst="rect">
            <a:avLst/>
          </a:prstGeom>
        </p:spPr>
      </p:pic>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1.1</a:t>
            </a:r>
          </a:p>
        </p:txBody>
      </p:sp>
    </p:spTree>
    <p:extLst>
      <p:ext uri="{BB962C8B-B14F-4D97-AF65-F5344CB8AC3E}">
        <p14:creationId xmlns:p14="http://schemas.microsoft.com/office/powerpoint/2010/main" val="285699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13</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1.2</a:t>
            </a:r>
          </a:p>
        </p:txBody>
      </p:sp>
      <p:pic>
        <p:nvPicPr>
          <p:cNvPr id="5" name="Picture 4" descr="A screenshot of a social media post&#10;&#10;Description automatically generated">
            <a:extLst>
              <a:ext uri="{FF2B5EF4-FFF2-40B4-BE49-F238E27FC236}">
                <a16:creationId xmlns:a16="http://schemas.microsoft.com/office/drawing/2014/main" id="{51F22A82-756F-4311-B40B-D99379CB4CC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5217" y="1323548"/>
            <a:ext cx="7992160" cy="5047866"/>
          </a:xfrm>
          <a:prstGeom prst="rect">
            <a:avLst/>
          </a:prstGeom>
        </p:spPr>
      </p:pic>
    </p:spTree>
    <p:extLst>
      <p:ext uri="{BB962C8B-B14F-4D97-AF65-F5344CB8AC3E}">
        <p14:creationId xmlns:p14="http://schemas.microsoft.com/office/powerpoint/2010/main" val="3286022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14</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1.3</a:t>
            </a:r>
          </a:p>
        </p:txBody>
      </p:sp>
      <p:pic>
        <p:nvPicPr>
          <p:cNvPr id="6" name="Picture 5" descr="A screenshot of a cell phone&#10;&#10;Description automatically generated">
            <a:extLst>
              <a:ext uri="{FF2B5EF4-FFF2-40B4-BE49-F238E27FC236}">
                <a16:creationId xmlns:a16="http://schemas.microsoft.com/office/drawing/2014/main" id="{40F2B4D2-3C7E-4210-9062-84DAD036FC9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5805" y="1323548"/>
            <a:ext cx="7924800" cy="5019742"/>
          </a:xfrm>
          <a:prstGeom prst="rect">
            <a:avLst/>
          </a:prstGeom>
        </p:spPr>
      </p:pic>
    </p:spTree>
    <p:extLst>
      <p:ext uri="{BB962C8B-B14F-4D97-AF65-F5344CB8AC3E}">
        <p14:creationId xmlns:p14="http://schemas.microsoft.com/office/powerpoint/2010/main" val="2006092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15</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1.4</a:t>
            </a:r>
          </a:p>
        </p:txBody>
      </p:sp>
      <p:pic>
        <p:nvPicPr>
          <p:cNvPr id="6" name="Picture 5" descr="A screenshot of a red light&#10;&#10;Description automatically generated">
            <a:extLst>
              <a:ext uri="{FF2B5EF4-FFF2-40B4-BE49-F238E27FC236}">
                <a16:creationId xmlns:a16="http://schemas.microsoft.com/office/drawing/2014/main" id="{7D7704E4-559A-4F7F-922B-298763BFF50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1430" y="1237586"/>
            <a:ext cx="8094921" cy="5138266"/>
          </a:xfrm>
          <a:prstGeom prst="rect">
            <a:avLst/>
          </a:prstGeom>
        </p:spPr>
      </p:pic>
    </p:spTree>
    <p:extLst>
      <p:ext uri="{BB962C8B-B14F-4D97-AF65-F5344CB8AC3E}">
        <p14:creationId xmlns:p14="http://schemas.microsoft.com/office/powerpoint/2010/main" val="30509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16</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1.5</a:t>
            </a:r>
          </a:p>
        </p:txBody>
      </p:sp>
      <p:pic>
        <p:nvPicPr>
          <p:cNvPr id="5" name="Picture 4" descr="A close up of a map&#10;&#10;Description automatically generated">
            <a:extLst>
              <a:ext uri="{FF2B5EF4-FFF2-40B4-BE49-F238E27FC236}">
                <a16:creationId xmlns:a16="http://schemas.microsoft.com/office/drawing/2014/main" id="{7D140129-305F-4192-9AC1-C1C5A167654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021" y="1323548"/>
            <a:ext cx="7967330" cy="5046681"/>
          </a:xfrm>
          <a:prstGeom prst="rect">
            <a:avLst/>
          </a:prstGeom>
        </p:spPr>
      </p:pic>
    </p:spTree>
    <p:extLst>
      <p:ext uri="{BB962C8B-B14F-4D97-AF65-F5344CB8AC3E}">
        <p14:creationId xmlns:p14="http://schemas.microsoft.com/office/powerpoint/2010/main" val="21119834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17</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1.6</a:t>
            </a:r>
          </a:p>
        </p:txBody>
      </p:sp>
      <p:pic>
        <p:nvPicPr>
          <p:cNvPr id="5" name="Picture 4" descr="A screenshot of a map&#10;&#10;Description automatically generated">
            <a:extLst>
              <a:ext uri="{FF2B5EF4-FFF2-40B4-BE49-F238E27FC236}">
                <a16:creationId xmlns:a16="http://schemas.microsoft.com/office/drawing/2014/main" id="{A96EFB03-8559-4968-9461-F3ADEE29FB4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5804" y="1323548"/>
            <a:ext cx="7868093" cy="5032650"/>
          </a:xfrm>
          <a:prstGeom prst="rect">
            <a:avLst/>
          </a:prstGeom>
        </p:spPr>
      </p:pic>
    </p:spTree>
    <p:extLst>
      <p:ext uri="{BB962C8B-B14F-4D97-AF65-F5344CB8AC3E}">
        <p14:creationId xmlns:p14="http://schemas.microsoft.com/office/powerpoint/2010/main" val="16172608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18</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1.7</a:t>
            </a:r>
          </a:p>
        </p:txBody>
      </p:sp>
      <p:pic>
        <p:nvPicPr>
          <p:cNvPr id="6" name="Picture 5" descr="A screenshot of a social media post&#10;&#10;Description automatically generated">
            <a:extLst>
              <a:ext uri="{FF2B5EF4-FFF2-40B4-BE49-F238E27FC236}">
                <a16:creationId xmlns:a16="http://schemas.microsoft.com/office/drawing/2014/main" id="{9D429E0F-CE6A-4804-8460-D68F32B6F0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75235" y="590476"/>
            <a:ext cx="2193529" cy="5677048"/>
          </a:xfrm>
          <a:prstGeom prst="rect">
            <a:avLst/>
          </a:prstGeom>
        </p:spPr>
      </p:pic>
      <p:sp>
        <p:nvSpPr>
          <p:cNvPr id="8" name="TextBox 7">
            <a:extLst>
              <a:ext uri="{FF2B5EF4-FFF2-40B4-BE49-F238E27FC236}">
                <a16:creationId xmlns:a16="http://schemas.microsoft.com/office/drawing/2014/main" id="{0F7F5233-957D-4964-937C-B1666AC0D9F7}"/>
              </a:ext>
            </a:extLst>
          </p:cNvPr>
          <p:cNvSpPr txBox="1"/>
          <p:nvPr/>
        </p:nvSpPr>
        <p:spPr>
          <a:xfrm>
            <a:off x="227012" y="2446318"/>
            <a:ext cx="2154865" cy="646331"/>
          </a:xfrm>
          <a:prstGeom prst="rect">
            <a:avLst/>
          </a:prstGeom>
          <a:noFill/>
        </p:spPr>
        <p:txBody>
          <a:bodyPr wrap="square" rtlCol="0">
            <a:spAutoFit/>
          </a:bodyPr>
          <a:lstStyle/>
          <a:p>
            <a:r>
              <a:rPr lang="en-US" dirty="0"/>
              <a:t>Nike Network Diameter</a:t>
            </a:r>
          </a:p>
        </p:txBody>
      </p:sp>
    </p:spTree>
    <p:extLst>
      <p:ext uri="{BB962C8B-B14F-4D97-AF65-F5344CB8AC3E}">
        <p14:creationId xmlns:p14="http://schemas.microsoft.com/office/powerpoint/2010/main" val="32190214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19</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1.8</a:t>
            </a:r>
          </a:p>
        </p:txBody>
      </p:sp>
      <p:pic>
        <p:nvPicPr>
          <p:cNvPr id="6" name="Picture 5" descr="A screenshot of a cell phone&#10;&#10;Description automatically generated">
            <a:extLst>
              <a:ext uri="{FF2B5EF4-FFF2-40B4-BE49-F238E27FC236}">
                <a16:creationId xmlns:a16="http://schemas.microsoft.com/office/drawing/2014/main" id="{1F3C7733-64B5-4F9D-8FE4-8DF80D8209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3827" y="1426284"/>
            <a:ext cx="5096526" cy="4633206"/>
          </a:xfrm>
          <a:prstGeom prst="rect">
            <a:avLst/>
          </a:prstGeom>
        </p:spPr>
      </p:pic>
      <p:sp>
        <p:nvSpPr>
          <p:cNvPr id="8" name="TextBox 7">
            <a:extLst>
              <a:ext uri="{FF2B5EF4-FFF2-40B4-BE49-F238E27FC236}">
                <a16:creationId xmlns:a16="http://schemas.microsoft.com/office/drawing/2014/main" id="{1578A76D-A9B2-4A0C-8E78-AF1170BCA34E}"/>
              </a:ext>
            </a:extLst>
          </p:cNvPr>
          <p:cNvSpPr txBox="1"/>
          <p:nvPr/>
        </p:nvSpPr>
        <p:spPr>
          <a:xfrm>
            <a:off x="227012" y="1928867"/>
            <a:ext cx="2154865" cy="369332"/>
          </a:xfrm>
          <a:prstGeom prst="rect">
            <a:avLst/>
          </a:prstGeom>
          <a:noFill/>
        </p:spPr>
        <p:txBody>
          <a:bodyPr wrap="square" rtlCol="0">
            <a:spAutoFit/>
          </a:bodyPr>
          <a:lstStyle/>
          <a:p>
            <a:r>
              <a:rPr lang="en-US" dirty="0"/>
              <a:t>Nike PageRank</a:t>
            </a:r>
          </a:p>
        </p:txBody>
      </p:sp>
    </p:spTree>
    <p:extLst>
      <p:ext uri="{BB962C8B-B14F-4D97-AF65-F5344CB8AC3E}">
        <p14:creationId xmlns:p14="http://schemas.microsoft.com/office/powerpoint/2010/main" val="686861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226219" y="1381548"/>
            <a:ext cx="8691562" cy="4384542"/>
          </a:xfrm>
        </p:spPr>
        <p:txBody>
          <a:bodyPr/>
          <a:lstStyle/>
          <a:p>
            <a:pPr>
              <a:buFont typeface="Wingdings" panose="05000000000000000000" pitchFamily="2" charset="2"/>
              <a:buChar char="q"/>
            </a:pPr>
            <a:r>
              <a:rPr lang="en-US" sz="2000" dirty="0"/>
              <a:t>CRISP</a:t>
            </a:r>
          </a:p>
          <a:p>
            <a:pPr lvl="1">
              <a:buFont typeface="Wingdings" panose="05000000000000000000" pitchFamily="2" charset="2"/>
              <a:buChar char="q"/>
            </a:pPr>
            <a:r>
              <a:rPr lang="en-US" sz="1800" dirty="0"/>
              <a:t>Business Understanding</a:t>
            </a:r>
          </a:p>
          <a:p>
            <a:pPr lvl="1">
              <a:buFont typeface="Wingdings" panose="05000000000000000000" pitchFamily="2" charset="2"/>
              <a:buChar char="q"/>
            </a:pPr>
            <a:r>
              <a:rPr lang="en-US" sz="1800" dirty="0"/>
              <a:t>Data Understanding</a:t>
            </a:r>
          </a:p>
          <a:p>
            <a:pPr lvl="1">
              <a:buFont typeface="Wingdings" panose="05000000000000000000" pitchFamily="2" charset="2"/>
              <a:buChar char="q"/>
            </a:pPr>
            <a:r>
              <a:rPr lang="en-US" sz="1800" dirty="0"/>
              <a:t>Data Preparation</a:t>
            </a:r>
          </a:p>
          <a:p>
            <a:pPr lvl="1">
              <a:buFont typeface="Wingdings" panose="05000000000000000000" pitchFamily="2" charset="2"/>
              <a:buChar char="q"/>
            </a:pPr>
            <a:r>
              <a:rPr lang="en-US" sz="1800" dirty="0"/>
              <a:t>Modeling</a:t>
            </a:r>
          </a:p>
          <a:p>
            <a:pPr lvl="1">
              <a:buFont typeface="Wingdings" panose="05000000000000000000" pitchFamily="2" charset="2"/>
              <a:buChar char="q"/>
            </a:pPr>
            <a:r>
              <a:rPr lang="en-US" sz="1800" dirty="0"/>
              <a:t>Evaluation</a:t>
            </a:r>
          </a:p>
          <a:p>
            <a:pPr lvl="1">
              <a:buFont typeface="Wingdings" panose="05000000000000000000" pitchFamily="2" charset="2"/>
              <a:buChar char="q"/>
            </a:pPr>
            <a:r>
              <a:rPr lang="en-US" sz="1800" dirty="0"/>
              <a:t>Deployment</a:t>
            </a:r>
            <a:endParaRPr lang="en-US" sz="2000" dirty="0"/>
          </a:p>
          <a:p>
            <a:pPr>
              <a:buFont typeface="Wingdings" panose="05000000000000000000" pitchFamily="2" charset="2"/>
              <a:buChar char="q"/>
            </a:pPr>
            <a:r>
              <a:rPr lang="en-US" sz="2000" dirty="0"/>
              <a:t>Attachments</a:t>
            </a:r>
          </a:p>
        </p:txBody>
      </p:sp>
      <p:sp>
        <p:nvSpPr>
          <p:cNvPr id="3" name="Slide Number Placeholder 2"/>
          <p:cNvSpPr>
            <a:spLocks noGrp="1"/>
          </p:cNvSpPr>
          <p:nvPr>
            <p:ph type="sldNum" sz="quarter" idx="14"/>
          </p:nvPr>
        </p:nvSpPr>
        <p:spPr/>
        <p:txBody>
          <a:bodyPr/>
          <a:lstStyle/>
          <a:p>
            <a:fld id="{12342C3A-DD85-7843-B416-BD52AB030D59}" type="slidenum">
              <a:rPr lang="en-US" smtClean="0"/>
              <a:pPr/>
              <a:t>2</a:t>
            </a:fld>
            <a:endParaRPr lang="en-US" dirty="0"/>
          </a:p>
        </p:txBody>
      </p:sp>
      <p:sp>
        <p:nvSpPr>
          <p:cNvPr id="4" name="Title 3"/>
          <p:cNvSpPr>
            <a:spLocks noGrp="1"/>
          </p:cNvSpPr>
          <p:nvPr>
            <p:ph type="title"/>
          </p:nvPr>
        </p:nvSpPr>
        <p:spPr/>
        <p:txBody>
          <a:bodyPr/>
          <a:lstStyle/>
          <a:p>
            <a:r>
              <a:rPr lang="en-US" dirty="0"/>
              <a:t>CONTENTS</a:t>
            </a:r>
          </a:p>
        </p:txBody>
      </p:sp>
    </p:spTree>
    <p:extLst>
      <p:ext uri="{BB962C8B-B14F-4D97-AF65-F5344CB8AC3E}">
        <p14:creationId xmlns:p14="http://schemas.microsoft.com/office/powerpoint/2010/main" val="18155199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20</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1.9</a:t>
            </a:r>
          </a:p>
        </p:txBody>
      </p:sp>
      <p:pic>
        <p:nvPicPr>
          <p:cNvPr id="6" name="Picture 5" descr="A screenshot of a cell phone&#10;&#10;Description automatically generated">
            <a:extLst>
              <a:ext uri="{FF2B5EF4-FFF2-40B4-BE49-F238E27FC236}">
                <a16:creationId xmlns:a16="http://schemas.microsoft.com/office/drawing/2014/main" id="{5CA6D080-61CD-4CAE-A9AC-DC0D5C2081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878" y="1490079"/>
            <a:ext cx="5791351" cy="4768068"/>
          </a:xfrm>
          <a:prstGeom prst="rect">
            <a:avLst/>
          </a:prstGeom>
        </p:spPr>
      </p:pic>
      <p:sp>
        <p:nvSpPr>
          <p:cNvPr id="8" name="TextBox 7">
            <a:extLst>
              <a:ext uri="{FF2B5EF4-FFF2-40B4-BE49-F238E27FC236}">
                <a16:creationId xmlns:a16="http://schemas.microsoft.com/office/drawing/2014/main" id="{648191E7-2A4C-4E79-8DE6-28E6054F7F34}"/>
              </a:ext>
            </a:extLst>
          </p:cNvPr>
          <p:cNvSpPr txBox="1"/>
          <p:nvPr/>
        </p:nvSpPr>
        <p:spPr>
          <a:xfrm>
            <a:off x="227012" y="1978486"/>
            <a:ext cx="2154865" cy="646331"/>
          </a:xfrm>
          <a:prstGeom prst="rect">
            <a:avLst/>
          </a:prstGeom>
          <a:noFill/>
        </p:spPr>
        <p:txBody>
          <a:bodyPr wrap="square" rtlCol="0">
            <a:spAutoFit/>
          </a:bodyPr>
          <a:lstStyle/>
          <a:p>
            <a:r>
              <a:rPr lang="en-US" dirty="0"/>
              <a:t>Nike Clustering Coefficient</a:t>
            </a:r>
          </a:p>
        </p:txBody>
      </p:sp>
    </p:spTree>
    <p:extLst>
      <p:ext uri="{BB962C8B-B14F-4D97-AF65-F5344CB8AC3E}">
        <p14:creationId xmlns:p14="http://schemas.microsoft.com/office/powerpoint/2010/main" val="9222899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21</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2.0</a:t>
            </a:r>
          </a:p>
        </p:txBody>
      </p:sp>
      <p:pic>
        <p:nvPicPr>
          <p:cNvPr id="6" name="Picture 5">
            <a:extLst>
              <a:ext uri="{FF2B5EF4-FFF2-40B4-BE49-F238E27FC236}">
                <a16:creationId xmlns:a16="http://schemas.microsoft.com/office/drawing/2014/main" id="{FB6685F4-8A5E-45DA-A252-3CB791185F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1374" y="628576"/>
            <a:ext cx="1981252" cy="5600847"/>
          </a:xfrm>
          <a:prstGeom prst="rect">
            <a:avLst/>
          </a:prstGeom>
        </p:spPr>
      </p:pic>
      <p:sp>
        <p:nvSpPr>
          <p:cNvPr id="8" name="TextBox 7">
            <a:extLst>
              <a:ext uri="{FF2B5EF4-FFF2-40B4-BE49-F238E27FC236}">
                <a16:creationId xmlns:a16="http://schemas.microsoft.com/office/drawing/2014/main" id="{1CA3760D-DBBC-4A64-A0B1-5BE1B01775E7}"/>
              </a:ext>
            </a:extLst>
          </p:cNvPr>
          <p:cNvSpPr txBox="1"/>
          <p:nvPr/>
        </p:nvSpPr>
        <p:spPr>
          <a:xfrm>
            <a:off x="227012" y="1992662"/>
            <a:ext cx="2154865" cy="646331"/>
          </a:xfrm>
          <a:prstGeom prst="rect">
            <a:avLst/>
          </a:prstGeom>
          <a:noFill/>
        </p:spPr>
        <p:txBody>
          <a:bodyPr wrap="square" rtlCol="0">
            <a:spAutoFit/>
          </a:bodyPr>
          <a:lstStyle/>
          <a:p>
            <a:r>
              <a:rPr lang="en-US" dirty="0"/>
              <a:t>Skechers Network Diameter</a:t>
            </a:r>
          </a:p>
        </p:txBody>
      </p:sp>
    </p:spTree>
    <p:extLst>
      <p:ext uri="{BB962C8B-B14F-4D97-AF65-F5344CB8AC3E}">
        <p14:creationId xmlns:p14="http://schemas.microsoft.com/office/powerpoint/2010/main" val="16282428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22</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2.1</a:t>
            </a:r>
          </a:p>
        </p:txBody>
      </p:sp>
      <p:pic>
        <p:nvPicPr>
          <p:cNvPr id="6" name="Picture 5" descr="A screenshot of a cell phone&#10;&#10;Description automatically generated">
            <a:extLst>
              <a:ext uri="{FF2B5EF4-FFF2-40B4-BE49-F238E27FC236}">
                <a16:creationId xmlns:a16="http://schemas.microsoft.com/office/drawing/2014/main" id="{CC6AF913-A974-46BE-99CF-8349A5A1C1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5966" y="1323548"/>
            <a:ext cx="5078508" cy="4608712"/>
          </a:xfrm>
          <a:prstGeom prst="rect">
            <a:avLst/>
          </a:prstGeom>
        </p:spPr>
      </p:pic>
      <p:sp>
        <p:nvSpPr>
          <p:cNvPr id="8" name="TextBox 7">
            <a:extLst>
              <a:ext uri="{FF2B5EF4-FFF2-40B4-BE49-F238E27FC236}">
                <a16:creationId xmlns:a16="http://schemas.microsoft.com/office/drawing/2014/main" id="{358F07DA-048E-4799-9380-CD62B76FA88E}"/>
              </a:ext>
            </a:extLst>
          </p:cNvPr>
          <p:cNvSpPr txBox="1"/>
          <p:nvPr/>
        </p:nvSpPr>
        <p:spPr>
          <a:xfrm>
            <a:off x="227012" y="1921778"/>
            <a:ext cx="2154865" cy="369332"/>
          </a:xfrm>
          <a:prstGeom prst="rect">
            <a:avLst/>
          </a:prstGeom>
          <a:noFill/>
        </p:spPr>
        <p:txBody>
          <a:bodyPr wrap="square" rtlCol="0">
            <a:spAutoFit/>
          </a:bodyPr>
          <a:lstStyle/>
          <a:p>
            <a:r>
              <a:rPr lang="en-US" dirty="0"/>
              <a:t>Skechers PageRank</a:t>
            </a:r>
          </a:p>
        </p:txBody>
      </p:sp>
    </p:spTree>
    <p:extLst>
      <p:ext uri="{BB962C8B-B14F-4D97-AF65-F5344CB8AC3E}">
        <p14:creationId xmlns:p14="http://schemas.microsoft.com/office/powerpoint/2010/main" val="264617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23</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2.2</a:t>
            </a:r>
          </a:p>
        </p:txBody>
      </p:sp>
      <p:pic>
        <p:nvPicPr>
          <p:cNvPr id="6" name="Picture 5" descr="A screenshot of a cell phone&#10;&#10;Description automatically generated">
            <a:extLst>
              <a:ext uri="{FF2B5EF4-FFF2-40B4-BE49-F238E27FC236}">
                <a16:creationId xmlns:a16="http://schemas.microsoft.com/office/drawing/2014/main" id="{32AB732F-CE17-444D-833B-3803946F40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3371" y="1698801"/>
            <a:ext cx="4845485" cy="4045438"/>
          </a:xfrm>
          <a:prstGeom prst="rect">
            <a:avLst/>
          </a:prstGeom>
        </p:spPr>
      </p:pic>
      <p:sp>
        <p:nvSpPr>
          <p:cNvPr id="8" name="TextBox 7">
            <a:extLst>
              <a:ext uri="{FF2B5EF4-FFF2-40B4-BE49-F238E27FC236}">
                <a16:creationId xmlns:a16="http://schemas.microsoft.com/office/drawing/2014/main" id="{D14D934D-6D5E-47DF-9264-5B8B5FBC9D5D}"/>
              </a:ext>
            </a:extLst>
          </p:cNvPr>
          <p:cNvSpPr txBox="1"/>
          <p:nvPr/>
        </p:nvSpPr>
        <p:spPr>
          <a:xfrm>
            <a:off x="227013" y="1875109"/>
            <a:ext cx="2154865" cy="646331"/>
          </a:xfrm>
          <a:prstGeom prst="rect">
            <a:avLst/>
          </a:prstGeom>
          <a:noFill/>
        </p:spPr>
        <p:txBody>
          <a:bodyPr wrap="square" rtlCol="0">
            <a:spAutoFit/>
          </a:bodyPr>
          <a:lstStyle/>
          <a:p>
            <a:r>
              <a:rPr lang="en-US" dirty="0"/>
              <a:t>Skechers Clustering Coefficient</a:t>
            </a:r>
          </a:p>
        </p:txBody>
      </p:sp>
    </p:spTree>
    <p:extLst>
      <p:ext uri="{BB962C8B-B14F-4D97-AF65-F5344CB8AC3E}">
        <p14:creationId xmlns:p14="http://schemas.microsoft.com/office/powerpoint/2010/main" val="7733266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24</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2.3</a:t>
            </a:r>
          </a:p>
        </p:txBody>
      </p:sp>
      <p:pic>
        <p:nvPicPr>
          <p:cNvPr id="5" name="Picture 4" descr="A close up of a building&#10;&#10;Description automatically generated">
            <a:extLst>
              <a:ext uri="{FF2B5EF4-FFF2-40B4-BE49-F238E27FC236}">
                <a16:creationId xmlns:a16="http://schemas.microsoft.com/office/drawing/2014/main" id="{A8A3FB10-851E-4EE7-AD39-A4E9B7DE9B0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036" y="1308179"/>
            <a:ext cx="8666573" cy="4220751"/>
          </a:xfrm>
          <a:prstGeom prst="rect">
            <a:avLst/>
          </a:prstGeom>
        </p:spPr>
      </p:pic>
    </p:spTree>
    <p:extLst>
      <p:ext uri="{BB962C8B-B14F-4D97-AF65-F5344CB8AC3E}">
        <p14:creationId xmlns:p14="http://schemas.microsoft.com/office/powerpoint/2010/main" val="3180516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25</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2.4</a:t>
            </a:r>
          </a:p>
        </p:txBody>
      </p:sp>
      <p:pic>
        <p:nvPicPr>
          <p:cNvPr id="5" name="Picture 4" descr="A screenshot of a cell phone&#10;&#10;Description automatically generated">
            <a:extLst>
              <a:ext uri="{FF2B5EF4-FFF2-40B4-BE49-F238E27FC236}">
                <a16:creationId xmlns:a16="http://schemas.microsoft.com/office/drawing/2014/main" id="{47A21BB6-3C2B-48E2-951D-CF8B3DB697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419" y="1325393"/>
            <a:ext cx="8598196" cy="4044143"/>
          </a:xfrm>
          <a:prstGeom prst="rect">
            <a:avLst/>
          </a:prstGeom>
        </p:spPr>
      </p:pic>
    </p:spTree>
    <p:extLst>
      <p:ext uri="{BB962C8B-B14F-4D97-AF65-F5344CB8AC3E}">
        <p14:creationId xmlns:p14="http://schemas.microsoft.com/office/powerpoint/2010/main" val="27199505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26</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2.5</a:t>
            </a:r>
          </a:p>
        </p:txBody>
      </p:sp>
      <p:pic>
        <p:nvPicPr>
          <p:cNvPr id="6" name="Picture 5" descr="A screenshot of a cell phone screen with text&#10;&#10;Description automatically generated">
            <a:extLst>
              <a:ext uri="{FF2B5EF4-FFF2-40B4-BE49-F238E27FC236}">
                <a16:creationId xmlns:a16="http://schemas.microsoft.com/office/drawing/2014/main" id="{4AC2ABB0-4D6E-4E30-9AC7-26B624DBA2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2760" y="1323548"/>
            <a:ext cx="6280776" cy="4881503"/>
          </a:xfrm>
          <a:prstGeom prst="rect">
            <a:avLst/>
          </a:prstGeom>
        </p:spPr>
      </p:pic>
    </p:spTree>
    <p:extLst>
      <p:ext uri="{BB962C8B-B14F-4D97-AF65-F5344CB8AC3E}">
        <p14:creationId xmlns:p14="http://schemas.microsoft.com/office/powerpoint/2010/main" val="31143278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3AD290-BDEE-4042-A079-A62969BE939C}"/>
              </a:ext>
            </a:extLst>
          </p:cNvPr>
          <p:cNvSpPr>
            <a:spLocks noGrp="1"/>
          </p:cNvSpPr>
          <p:nvPr>
            <p:ph type="sldNum" sz="quarter" idx="15"/>
          </p:nvPr>
        </p:nvSpPr>
        <p:spPr/>
        <p:txBody>
          <a:bodyPr/>
          <a:lstStyle/>
          <a:p>
            <a:fld id="{12342C3A-DD85-7843-B416-BD52AB030D59}" type="slidenum">
              <a:rPr lang="en-US" smtClean="0"/>
              <a:pPr/>
              <a:t>27</a:t>
            </a:fld>
            <a:endParaRPr lang="en-US" dirty="0"/>
          </a:p>
        </p:txBody>
      </p:sp>
      <p:sp>
        <p:nvSpPr>
          <p:cNvPr id="4" name="Title 3">
            <a:extLst>
              <a:ext uri="{FF2B5EF4-FFF2-40B4-BE49-F238E27FC236}">
                <a16:creationId xmlns:a16="http://schemas.microsoft.com/office/drawing/2014/main" id="{8A3BAF9C-E52D-4A0E-BC36-C4C4435ED2DB}"/>
              </a:ext>
            </a:extLst>
          </p:cNvPr>
          <p:cNvSpPr>
            <a:spLocks noGrp="1"/>
          </p:cNvSpPr>
          <p:nvPr>
            <p:ph type="title"/>
          </p:nvPr>
        </p:nvSpPr>
        <p:spPr/>
        <p:txBody>
          <a:bodyPr/>
          <a:lstStyle/>
          <a:p>
            <a:r>
              <a:rPr lang="en-US" dirty="0"/>
              <a:t>ATTACHMENT</a:t>
            </a:r>
          </a:p>
        </p:txBody>
      </p:sp>
      <p:sp>
        <p:nvSpPr>
          <p:cNvPr id="9" name="TextBox 8">
            <a:extLst>
              <a:ext uri="{FF2B5EF4-FFF2-40B4-BE49-F238E27FC236}">
                <a16:creationId xmlns:a16="http://schemas.microsoft.com/office/drawing/2014/main" id="{58A1CA87-DD29-4D75-AF5C-017DB37EDE7C}"/>
              </a:ext>
            </a:extLst>
          </p:cNvPr>
          <p:cNvSpPr txBox="1"/>
          <p:nvPr/>
        </p:nvSpPr>
        <p:spPr>
          <a:xfrm>
            <a:off x="227013" y="954216"/>
            <a:ext cx="2154865" cy="369332"/>
          </a:xfrm>
          <a:prstGeom prst="rect">
            <a:avLst/>
          </a:prstGeom>
          <a:noFill/>
        </p:spPr>
        <p:txBody>
          <a:bodyPr wrap="square" rtlCol="0">
            <a:spAutoFit/>
          </a:bodyPr>
          <a:lstStyle/>
          <a:p>
            <a:r>
              <a:rPr lang="en-US" dirty="0"/>
              <a:t>Image 2.6</a:t>
            </a:r>
          </a:p>
        </p:txBody>
      </p:sp>
      <p:pic>
        <p:nvPicPr>
          <p:cNvPr id="6" name="Picture 5" descr="A screenshot of a cell phone&#10;&#10;Description automatically generated">
            <a:extLst>
              <a:ext uri="{FF2B5EF4-FFF2-40B4-BE49-F238E27FC236}">
                <a16:creationId xmlns:a16="http://schemas.microsoft.com/office/drawing/2014/main" id="{96BC2CF0-1203-4A70-83FF-E1E4C6682C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194" y="1323548"/>
            <a:ext cx="6603612" cy="4765792"/>
          </a:xfrm>
          <a:prstGeom prst="rect">
            <a:avLst/>
          </a:prstGeom>
        </p:spPr>
      </p:pic>
    </p:spTree>
    <p:extLst>
      <p:ext uri="{BB962C8B-B14F-4D97-AF65-F5344CB8AC3E}">
        <p14:creationId xmlns:p14="http://schemas.microsoft.com/office/powerpoint/2010/main" val="2293070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ECAD7D-959E-470D-92BC-AF7FD1689BD2}"/>
              </a:ext>
            </a:extLst>
          </p:cNvPr>
          <p:cNvSpPr>
            <a:spLocks noGrp="1"/>
          </p:cNvSpPr>
          <p:nvPr>
            <p:ph type="sldNum" sz="quarter" idx="10"/>
          </p:nvPr>
        </p:nvSpPr>
        <p:spPr/>
        <p:txBody>
          <a:bodyPr/>
          <a:lstStyle/>
          <a:p>
            <a:fld id="{12342C3A-DD85-7843-B416-BD52AB030D59}" type="slidenum">
              <a:rPr lang="en-US" smtClean="0"/>
              <a:pPr/>
              <a:t>3</a:t>
            </a:fld>
            <a:endParaRPr lang="en-US" dirty="0"/>
          </a:p>
        </p:txBody>
      </p:sp>
      <p:sp>
        <p:nvSpPr>
          <p:cNvPr id="3" name="TextBox 2">
            <a:extLst>
              <a:ext uri="{FF2B5EF4-FFF2-40B4-BE49-F238E27FC236}">
                <a16:creationId xmlns:a16="http://schemas.microsoft.com/office/drawing/2014/main" id="{45102E0B-37E8-4514-B5C0-60CB81C7F69C}"/>
              </a:ext>
            </a:extLst>
          </p:cNvPr>
          <p:cNvSpPr txBox="1"/>
          <p:nvPr/>
        </p:nvSpPr>
        <p:spPr>
          <a:xfrm>
            <a:off x="1653540" y="1859340"/>
            <a:ext cx="5836920" cy="1569660"/>
          </a:xfrm>
          <a:prstGeom prst="rect">
            <a:avLst/>
          </a:prstGeom>
          <a:noFill/>
        </p:spPr>
        <p:txBody>
          <a:bodyPr wrap="square" rtlCol="0">
            <a:spAutoFit/>
          </a:bodyPr>
          <a:lstStyle/>
          <a:p>
            <a:pPr algn="ctr"/>
            <a:r>
              <a:rPr lang="en-US" sz="9600" b="1" u="sng" dirty="0"/>
              <a:t>CRISP DM</a:t>
            </a:r>
          </a:p>
        </p:txBody>
      </p:sp>
    </p:spTree>
    <p:extLst>
      <p:ext uri="{BB962C8B-B14F-4D97-AF65-F5344CB8AC3E}">
        <p14:creationId xmlns:p14="http://schemas.microsoft.com/office/powerpoint/2010/main" val="1720419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DC3E0F1-7BF0-4EBC-9F28-03626626769B}"/>
              </a:ext>
            </a:extLst>
          </p:cNvPr>
          <p:cNvSpPr>
            <a:spLocks noGrp="1"/>
          </p:cNvSpPr>
          <p:nvPr>
            <p:ph type="sldNum" sz="quarter" idx="15"/>
          </p:nvPr>
        </p:nvSpPr>
        <p:spPr/>
        <p:txBody>
          <a:bodyPr/>
          <a:lstStyle/>
          <a:p>
            <a:fld id="{12342C3A-DD85-7843-B416-BD52AB030D59}" type="slidenum">
              <a:rPr lang="en-US" smtClean="0"/>
              <a:pPr/>
              <a:t>4</a:t>
            </a:fld>
            <a:endParaRPr lang="en-US" dirty="0"/>
          </a:p>
        </p:txBody>
      </p:sp>
      <p:sp>
        <p:nvSpPr>
          <p:cNvPr id="3" name="Text Placeholder 2">
            <a:extLst>
              <a:ext uri="{FF2B5EF4-FFF2-40B4-BE49-F238E27FC236}">
                <a16:creationId xmlns:a16="http://schemas.microsoft.com/office/drawing/2014/main" id="{601E55A2-8BFC-4291-A33A-778745725159}"/>
              </a:ext>
            </a:extLst>
          </p:cNvPr>
          <p:cNvSpPr>
            <a:spLocks noGrp="1"/>
          </p:cNvSpPr>
          <p:nvPr>
            <p:ph type="body" sz="quarter" idx="12"/>
          </p:nvPr>
        </p:nvSpPr>
        <p:spPr>
          <a:xfrm>
            <a:off x="227013" y="1236729"/>
            <a:ext cx="8691561" cy="4384542"/>
          </a:xfrm>
        </p:spPr>
        <p:txBody>
          <a:bodyPr/>
          <a:lstStyle/>
          <a:p>
            <a:r>
              <a:rPr lang="en-US" sz="2000" dirty="0"/>
              <a:t>This phase is aimed at defining the business objectives of a manufacturer, suppliers and retailers</a:t>
            </a:r>
          </a:p>
          <a:p>
            <a:r>
              <a:rPr lang="en-US" sz="2000" dirty="0"/>
              <a:t>The proposed goal is to analyze customer reviews of products from two different manufacturers and determine the requirements of a customer using text mining model</a:t>
            </a:r>
          </a:p>
          <a:p>
            <a:r>
              <a:rPr lang="en-US" sz="2000" dirty="0"/>
              <a:t>Suppliers and retailers should assess the market to determine the product to deal in based on the analysis</a:t>
            </a:r>
          </a:p>
          <a:p>
            <a:r>
              <a:rPr lang="en-US" sz="2000" dirty="0"/>
              <a:t>The model should help the manufacturers to make changes in the existing products, while suppliers and retailers can determine which product to stock up </a:t>
            </a:r>
          </a:p>
          <a:p>
            <a:endParaRPr lang="en-US" sz="2800" dirty="0"/>
          </a:p>
        </p:txBody>
      </p:sp>
      <p:sp>
        <p:nvSpPr>
          <p:cNvPr id="4" name="Title 3">
            <a:extLst>
              <a:ext uri="{FF2B5EF4-FFF2-40B4-BE49-F238E27FC236}">
                <a16:creationId xmlns:a16="http://schemas.microsoft.com/office/drawing/2014/main" id="{29E56260-D46B-4473-9395-5A1447397986}"/>
              </a:ext>
            </a:extLst>
          </p:cNvPr>
          <p:cNvSpPr>
            <a:spLocks noGrp="1"/>
          </p:cNvSpPr>
          <p:nvPr>
            <p:ph type="title"/>
          </p:nvPr>
        </p:nvSpPr>
        <p:spPr/>
        <p:txBody>
          <a:bodyPr/>
          <a:lstStyle/>
          <a:p>
            <a:r>
              <a:rPr lang="en-US" dirty="0"/>
              <a:t>BUSINESS UNDERSTANDING</a:t>
            </a:r>
          </a:p>
        </p:txBody>
      </p:sp>
    </p:spTree>
    <p:extLst>
      <p:ext uri="{BB962C8B-B14F-4D97-AF65-F5344CB8AC3E}">
        <p14:creationId xmlns:p14="http://schemas.microsoft.com/office/powerpoint/2010/main" val="2072276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C042003-FCE1-489A-8354-E01BEBF36BE1}"/>
              </a:ext>
            </a:extLst>
          </p:cNvPr>
          <p:cNvSpPr>
            <a:spLocks noGrp="1"/>
          </p:cNvSpPr>
          <p:nvPr>
            <p:ph type="sldNum" sz="quarter" idx="15"/>
          </p:nvPr>
        </p:nvSpPr>
        <p:spPr/>
        <p:txBody>
          <a:bodyPr/>
          <a:lstStyle/>
          <a:p>
            <a:fld id="{12342C3A-DD85-7843-B416-BD52AB030D59}" type="slidenum">
              <a:rPr lang="en-US" smtClean="0"/>
              <a:pPr/>
              <a:t>5</a:t>
            </a:fld>
            <a:endParaRPr lang="en-US" dirty="0"/>
          </a:p>
        </p:txBody>
      </p:sp>
      <p:sp>
        <p:nvSpPr>
          <p:cNvPr id="3" name="Text Placeholder 2">
            <a:extLst>
              <a:ext uri="{FF2B5EF4-FFF2-40B4-BE49-F238E27FC236}">
                <a16:creationId xmlns:a16="http://schemas.microsoft.com/office/drawing/2014/main" id="{B6438F02-0950-4578-98C8-967D23501204}"/>
              </a:ext>
            </a:extLst>
          </p:cNvPr>
          <p:cNvSpPr>
            <a:spLocks noGrp="1"/>
          </p:cNvSpPr>
          <p:nvPr>
            <p:ph type="body" sz="quarter" idx="12"/>
          </p:nvPr>
        </p:nvSpPr>
        <p:spPr>
          <a:xfrm>
            <a:off x="227012" y="1127760"/>
            <a:ext cx="8691561" cy="5128260"/>
          </a:xfrm>
        </p:spPr>
        <p:txBody>
          <a:bodyPr/>
          <a:lstStyle/>
          <a:p>
            <a:r>
              <a:rPr lang="en-US" sz="2400" b="1" dirty="0"/>
              <a:t>Data collection</a:t>
            </a:r>
          </a:p>
          <a:p>
            <a:pPr lvl="1"/>
            <a:r>
              <a:rPr lang="en-US" sz="2000" dirty="0"/>
              <a:t>The data was collected from </a:t>
            </a:r>
            <a:r>
              <a:rPr lang="en-US" sz="2000" dirty="0">
                <a:hlinkClick r:id="rId2"/>
              </a:rPr>
              <a:t>https://s3.amazonaws.com/amazon-reviews-pds/tsv/index.txt</a:t>
            </a:r>
            <a:r>
              <a:rPr lang="en-US" sz="2000" dirty="0"/>
              <a:t>. Shoes category was selected for customer review analysis</a:t>
            </a:r>
          </a:p>
          <a:p>
            <a:pPr lvl="1"/>
            <a:r>
              <a:rPr lang="en-US" sz="2000" dirty="0"/>
              <a:t>The file contains more than 1000000 samples of and 15 variables</a:t>
            </a:r>
          </a:p>
          <a:p>
            <a:pPr lvl="1"/>
            <a:r>
              <a:rPr lang="en-US" sz="2000" dirty="0"/>
              <a:t>The variables include marketplace, </a:t>
            </a:r>
            <a:r>
              <a:rPr lang="en-US" sz="2000" dirty="0" err="1"/>
              <a:t>customer_id</a:t>
            </a:r>
            <a:r>
              <a:rPr lang="en-US" sz="2000" dirty="0"/>
              <a:t>, </a:t>
            </a:r>
            <a:r>
              <a:rPr lang="en-US" sz="2000" dirty="0" err="1"/>
              <a:t>review_id</a:t>
            </a:r>
            <a:r>
              <a:rPr lang="en-US" sz="2000" dirty="0"/>
              <a:t>, </a:t>
            </a:r>
            <a:r>
              <a:rPr lang="en-US" sz="2000" dirty="0" err="1"/>
              <a:t>product_id</a:t>
            </a:r>
            <a:r>
              <a:rPr lang="en-US" sz="2000" dirty="0"/>
              <a:t>, </a:t>
            </a:r>
            <a:r>
              <a:rPr lang="en-US" sz="2000" dirty="0" err="1"/>
              <a:t>product_parent</a:t>
            </a:r>
            <a:r>
              <a:rPr lang="en-US" sz="2000" dirty="0"/>
              <a:t>, </a:t>
            </a:r>
            <a:r>
              <a:rPr lang="en-US" sz="2000" dirty="0" err="1"/>
              <a:t>product_title</a:t>
            </a:r>
            <a:r>
              <a:rPr lang="en-US" sz="2000" dirty="0"/>
              <a:t>, </a:t>
            </a:r>
            <a:r>
              <a:rPr lang="en-US" sz="2000" dirty="0" err="1"/>
              <a:t>product_category</a:t>
            </a:r>
            <a:r>
              <a:rPr lang="en-US" sz="2000" dirty="0"/>
              <a:t>, </a:t>
            </a:r>
            <a:r>
              <a:rPr lang="en-US" sz="2000" dirty="0" err="1"/>
              <a:t>star_rating</a:t>
            </a:r>
            <a:r>
              <a:rPr lang="en-US" sz="2000" dirty="0"/>
              <a:t>, </a:t>
            </a:r>
            <a:r>
              <a:rPr lang="en-US" sz="2000" dirty="0" err="1"/>
              <a:t>helpful_votes</a:t>
            </a:r>
            <a:r>
              <a:rPr lang="en-US" sz="2000" dirty="0"/>
              <a:t>, </a:t>
            </a:r>
            <a:r>
              <a:rPr lang="en-US" sz="2000" dirty="0" err="1"/>
              <a:t>total_votes</a:t>
            </a:r>
            <a:r>
              <a:rPr lang="en-US" sz="2000" dirty="0"/>
              <a:t>,	 vine, </a:t>
            </a:r>
            <a:r>
              <a:rPr lang="en-US" sz="2000" dirty="0" err="1"/>
              <a:t>verified_purchase</a:t>
            </a:r>
            <a:r>
              <a:rPr lang="en-US" sz="2000" dirty="0"/>
              <a:t>, </a:t>
            </a:r>
            <a:r>
              <a:rPr lang="en-US" sz="2000" dirty="0" err="1"/>
              <a:t>review_headline</a:t>
            </a:r>
            <a:r>
              <a:rPr lang="en-US" sz="2000" dirty="0"/>
              <a:t>, </a:t>
            </a:r>
            <a:r>
              <a:rPr lang="en-US" sz="2000" dirty="0" err="1"/>
              <a:t>review_body</a:t>
            </a:r>
            <a:r>
              <a:rPr lang="en-US" sz="2000" dirty="0"/>
              <a:t>, </a:t>
            </a:r>
            <a:r>
              <a:rPr lang="en-US" sz="2000" dirty="0" err="1"/>
              <a:t>review_date</a:t>
            </a:r>
            <a:endParaRPr lang="en-US" sz="2000" dirty="0"/>
          </a:p>
          <a:p>
            <a:pPr lvl="1"/>
            <a:r>
              <a:rPr lang="en-US" sz="2000" dirty="0"/>
              <a:t>The data is information about shoes of different companies sold by amazon</a:t>
            </a:r>
          </a:p>
          <a:p>
            <a:pPr lvl="1"/>
            <a:r>
              <a:rPr lang="en-US" sz="2000" dirty="0"/>
              <a:t>10000 samples of shoes from NIKE and SKECHERS each were extracted from the csv file to compare the sentiments of customers</a:t>
            </a:r>
          </a:p>
          <a:p>
            <a:pPr lvl="1"/>
            <a:endParaRPr lang="en-US" sz="2000" dirty="0"/>
          </a:p>
          <a:p>
            <a:pPr lvl="2"/>
            <a:endParaRPr lang="en-US" sz="1800" dirty="0"/>
          </a:p>
        </p:txBody>
      </p:sp>
      <p:sp>
        <p:nvSpPr>
          <p:cNvPr id="4" name="Title 3">
            <a:extLst>
              <a:ext uri="{FF2B5EF4-FFF2-40B4-BE49-F238E27FC236}">
                <a16:creationId xmlns:a16="http://schemas.microsoft.com/office/drawing/2014/main" id="{0E2AD2E7-414E-4656-808E-C9F951683534}"/>
              </a:ext>
            </a:extLst>
          </p:cNvPr>
          <p:cNvSpPr>
            <a:spLocks noGrp="1"/>
          </p:cNvSpPr>
          <p:nvPr>
            <p:ph type="title"/>
          </p:nvPr>
        </p:nvSpPr>
        <p:spPr/>
        <p:txBody>
          <a:bodyPr/>
          <a:lstStyle/>
          <a:p>
            <a:r>
              <a:rPr lang="en-US" dirty="0"/>
              <a:t>DATA UNDERSTANDING</a:t>
            </a:r>
          </a:p>
        </p:txBody>
      </p:sp>
    </p:spTree>
    <p:extLst>
      <p:ext uri="{BB962C8B-B14F-4D97-AF65-F5344CB8AC3E}">
        <p14:creationId xmlns:p14="http://schemas.microsoft.com/office/powerpoint/2010/main" val="737010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20240F-2369-4D92-AB67-B637DDBE26D5}"/>
              </a:ext>
            </a:extLst>
          </p:cNvPr>
          <p:cNvSpPr>
            <a:spLocks noGrp="1"/>
          </p:cNvSpPr>
          <p:nvPr>
            <p:ph type="sldNum" sz="quarter" idx="15"/>
          </p:nvPr>
        </p:nvSpPr>
        <p:spPr/>
        <p:txBody>
          <a:bodyPr/>
          <a:lstStyle/>
          <a:p>
            <a:fld id="{12342C3A-DD85-7843-B416-BD52AB030D59}" type="slidenum">
              <a:rPr lang="en-US" smtClean="0"/>
              <a:pPr/>
              <a:t>6</a:t>
            </a:fld>
            <a:endParaRPr lang="en-US" dirty="0"/>
          </a:p>
        </p:txBody>
      </p:sp>
      <p:sp>
        <p:nvSpPr>
          <p:cNvPr id="3" name="Text Placeholder 2">
            <a:extLst>
              <a:ext uri="{FF2B5EF4-FFF2-40B4-BE49-F238E27FC236}">
                <a16:creationId xmlns:a16="http://schemas.microsoft.com/office/drawing/2014/main" id="{977ACD5C-6326-432B-A03C-256501A4E4E3}"/>
              </a:ext>
            </a:extLst>
          </p:cNvPr>
          <p:cNvSpPr>
            <a:spLocks noGrp="1"/>
          </p:cNvSpPr>
          <p:nvPr>
            <p:ph type="body" sz="quarter" idx="12"/>
          </p:nvPr>
        </p:nvSpPr>
        <p:spPr>
          <a:xfrm>
            <a:off x="227012" y="1211580"/>
            <a:ext cx="8691561" cy="4882313"/>
          </a:xfrm>
        </p:spPr>
        <p:txBody>
          <a:bodyPr/>
          <a:lstStyle/>
          <a:p>
            <a:r>
              <a:rPr lang="en-US" sz="2000" dirty="0"/>
              <a:t>The 10000 samples were cleaned using the CLEAN function in Excel to eliminate non-printable characters from the text as shown in </a:t>
            </a:r>
            <a:r>
              <a:rPr lang="en-US" sz="2000" b="1" dirty="0">
                <a:hlinkClick r:id="rId2" action="ppaction://hlinksldjump"/>
              </a:rPr>
              <a:t>image 1.1</a:t>
            </a:r>
            <a:endParaRPr lang="en-US" sz="2000" b="1" dirty="0"/>
          </a:p>
          <a:p>
            <a:r>
              <a:rPr lang="en-US" sz="2000" dirty="0"/>
              <a:t>From the 10000 samples, copied the customer review column and pasted it in the text editor to create Nike.txt and Skecher.txt file </a:t>
            </a:r>
          </a:p>
          <a:p>
            <a:r>
              <a:rPr lang="en-US" sz="2000" dirty="0"/>
              <a:t>Loaded .txt file on </a:t>
            </a:r>
            <a:r>
              <a:rPr lang="en-US" sz="2000" dirty="0" err="1"/>
              <a:t>WORDij</a:t>
            </a:r>
            <a:r>
              <a:rPr lang="en-US" sz="2000" dirty="0"/>
              <a:t> to create a </a:t>
            </a:r>
            <a:r>
              <a:rPr lang="en-US" sz="2000" dirty="0" err="1"/>
              <a:t>.net</a:t>
            </a:r>
            <a:r>
              <a:rPr lang="en-US" sz="2000" dirty="0"/>
              <a:t> file and eliminate stop words using stopword.txt file</a:t>
            </a:r>
          </a:p>
          <a:p>
            <a:r>
              <a:rPr lang="en-US" sz="2000" dirty="0"/>
              <a:t>The ‘Drop words appearing less often than’, ‘Drop pairs appearing less often than’, and ‘Window size for extracting word pairs’ parameters were set to 3, 3, and 2 as shown in </a:t>
            </a:r>
            <a:r>
              <a:rPr lang="en-US" sz="2000" b="1" dirty="0">
                <a:hlinkClick r:id="rId3" action="ppaction://hlinksldjump"/>
              </a:rPr>
              <a:t>image 1.2</a:t>
            </a:r>
            <a:endParaRPr lang="en-US" sz="2000" b="1" dirty="0"/>
          </a:p>
          <a:p>
            <a:r>
              <a:rPr lang="en-US" sz="2000" dirty="0"/>
              <a:t>Analyzed both Nike.txt and Skecher.txt to obtain the network shown in </a:t>
            </a:r>
            <a:r>
              <a:rPr lang="en-US" sz="2000" b="1" dirty="0">
                <a:hlinkClick r:id="rId4" action="ppaction://hlinksldjump"/>
              </a:rPr>
              <a:t>image 1.3</a:t>
            </a:r>
            <a:r>
              <a:rPr lang="en-US" sz="2000" dirty="0">
                <a:hlinkClick r:id="rId4" action="ppaction://hlinksldjump"/>
              </a:rPr>
              <a:t> </a:t>
            </a:r>
            <a:r>
              <a:rPr lang="en-US" sz="2000" dirty="0"/>
              <a:t>and </a:t>
            </a:r>
            <a:r>
              <a:rPr lang="en-US" sz="2000" b="1" dirty="0">
                <a:hlinkClick r:id="rId5" action="ppaction://hlinksldjump"/>
              </a:rPr>
              <a:t>image 1.4</a:t>
            </a:r>
            <a:r>
              <a:rPr lang="en-US" sz="2000" dirty="0">
                <a:hlinkClick r:id="rId5" action="ppaction://hlinksldjump"/>
              </a:rPr>
              <a:t> </a:t>
            </a:r>
            <a:r>
              <a:rPr lang="en-US" sz="2000" dirty="0"/>
              <a:t>respectively</a:t>
            </a:r>
          </a:p>
          <a:p>
            <a:endParaRPr lang="en-US" sz="2000" b="1" dirty="0"/>
          </a:p>
        </p:txBody>
      </p:sp>
      <p:sp>
        <p:nvSpPr>
          <p:cNvPr id="4" name="Title 3">
            <a:extLst>
              <a:ext uri="{FF2B5EF4-FFF2-40B4-BE49-F238E27FC236}">
                <a16:creationId xmlns:a16="http://schemas.microsoft.com/office/drawing/2014/main" id="{6B8E116A-E8C9-487F-814E-BE1808C42D6A}"/>
              </a:ext>
            </a:extLst>
          </p:cNvPr>
          <p:cNvSpPr>
            <a:spLocks noGrp="1"/>
          </p:cNvSpPr>
          <p:nvPr>
            <p:ph type="title"/>
          </p:nvPr>
        </p:nvSpPr>
        <p:spPr/>
        <p:txBody>
          <a:bodyPr/>
          <a:lstStyle/>
          <a:p>
            <a:r>
              <a:rPr lang="en-US" dirty="0"/>
              <a:t>DATA PREPARATION</a:t>
            </a:r>
          </a:p>
        </p:txBody>
      </p:sp>
    </p:spTree>
    <p:extLst>
      <p:ext uri="{BB962C8B-B14F-4D97-AF65-F5344CB8AC3E}">
        <p14:creationId xmlns:p14="http://schemas.microsoft.com/office/powerpoint/2010/main" val="2455796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B8A0A3F-8A2E-49C9-B324-1FEDEA33B7D8}"/>
              </a:ext>
            </a:extLst>
          </p:cNvPr>
          <p:cNvSpPr>
            <a:spLocks noGrp="1"/>
          </p:cNvSpPr>
          <p:nvPr>
            <p:ph type="sldNum" sz="quarter" idx="15"/>
          </p:nvPr>
        </p:nvSpPr>
        <p:spPr/>
        <p:txBody>
          <a:bodyPr/>
          <a:lstStyle/>
          <a:p>
            <a:fld id="{12342C3A-DD85-7843-B416-BD52AB030D59}" type="slidenum">
              <a:rPr lang="en-US" smtClean="0"/>
              <a:pPr/>
              <a:t>7</a:t>
            </a:fld>
            <a:endParaRPr lang="en-US" dirty="0"/>
          </a:p>
        </p:txBody>
      </p:sp>
      <p:sp>
        <p:nvSpPr>
          <p:cNvPr id="3" name="Text Placeholder 2">
            <a:extLst>
              <a:ext uri="{FF2B5EF4-FFF2-40B4-BE49-F238E27FC236}">
                <a16:creationId xmlns:a16="http://schemas.microsoft.com/office/drawing/2014/main" id="{8E25DCBB-AF8C-4AAC-9D03-8C765D57538C}"/>
              </a:ext>
            </a:extLst>
          </p:cNvPr>
          <p:cNvSpPr>
            <a:spLocks noGrp="1"/>
          </p:cNvSpPr>
          <p:nvPr>
            <p:ph type="body" sz="quarter" idx="12"/>
          </p:nvPr>
        </p:nvSpPr>
        <p:spPr>
          <a:xfrm>
            <a:off x="227012" y="1242060"/>
            <a:ext cx="8691561" cy="4851833"/>
          </a:xfrm>
        </p:spPr>
        <p:txBody>
          <a:bodyPr/>
          <a:lstStyle/>
          <a:p>
            <a:r>
              <a:rPr lang="en-US" sz="2000" dirty="0"/>
              <a:t>Used Gephi software to analyze both the text file</a:t>
            </a:r>
          </a:p>
          <a:p>
            <a:r>
              <a:rPr lang="en-US" sz="2000" dirty="0"/>
              <a:t>Analyzing Nike.txt and Skecher.txt in </a:t>
            </a:r>
            <a:r>
              <a:rPr lang="en-US" sz="2000" dirty="0" err="1"/>
              <a:t>WORDij</a:t>
            </a:r>
            <a:r>
              <a:rPr lang="en-US" sz="2000" dirty="0"/>
              <a:t>, generated Nike.net and </a:t>
            </a:r>
            <a:r>
              <a:rPr lang="en-US" sz="2000" dirty="0" err="1"/>
              <a:t>Skecher.Net</a:t>
            </a:r>
            <a:r>
              <a:rPr lang="en-US" sz="2000" dirty="0"/>
              <a:t> which were opened in Gephi to be analyzed</a:t>
            </a:r>
          </a:p>
          <a:p>
            <a:r>
              <a:rPr lang="en-US" sz="2000" dirty="0"/>
              <a:t>Initially there were 2311 nodes and 5867 edges in the Nike data, 2670 nodes and 8257 edges in the Skechers data</a:t>
            </a:r>
          </a:p>
          <a:p>
            <a:r>
              <a:rPr lang="en-US" sz="2000" dirty="0"/>
              <a:t>The Nodes and Edges for Nike were reduced to 35 nodes, 776 edges by setting the Degree Range filter to 62-547</a:t>
            </a:r>
          </a:p>
          <a:p>
            <a:r>
              <a:rPr lang="en-US" sz="2000" dirty="0"/>
              <a:t>The Nodes and Edges for Skecher were reduced to 33 nodes, 817 edges by setting the Degree Range filter to 83-764</a:t>
            </a:r>
          </a:p>
          <a:p>
            <a:r>
              <a:rPr lang="en-US" sz="2000" dirty="0"/>
              <a:t>Run the modularity at resolution 1.0 to create 3 communities for both Nike and Skechers</a:t>
            </a:r>
          </a:p>
          <a:p>
            <a:endParaRPr lang="en-US" sz="2000" dirty="0"/>
          </a:p>
        </p:txBody>
      </p:sp>
      <p:sp>
        <p:nvSpPr>
          <p:cNvPr id="4" name="Title 3">
            <a:extLst>
              <a:ext uri="{FF2B5EF4-FFF2-40B4-BE49-F238E27FC236}">
                <a16:creationId xmlns:a16="http://schemas.microsoft.com/office/drawing/2014/main" id="{DB1A53A0-3CCF-45A9-BFFA-D31B608A277B}"/>
              </a:ext>
            </a:extLst>
          </p:cNvPr>
          <p:cNvSpPr>
            <a:spLocks noGrp="1"/>
          </p:cNvSpPr>
          <p:nvPr>
            <p:ph type="title"/>
          </p:nvPr>
        </p:nvSpPr>
        <p:spPr/>
        <p:txBody>
          <a:bodyPr/>
          <a:lstStyle/>
          <a:p>
            <a:r>
              <a:rPr lang="en-US" dirty="0"/>
              <a:t>MODELING</a:t>
            </a:r>
          </a:p>
        </p:txBody>
      </p:sp>
    </p:spTree>
    <p:extLst>
      <p:ext uri="{BB962C8B-B14F-4D97-AF65-F5344CB8AC3E}">
        <p14:creationId xmlns:p14="http://schemas.microsoft.com/office/powerpoint/2010/main" val="174284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B8A0A3F-8A2E-49C9-B324-1FEDEA33B7D8}"/>
              </a:ext>
            </a:extLst>
          </p:cNvPr>
          <p:cNvSpPr>
            <a:spLocks noGrp="1"/>
          </p:cNvSpPr>
          <p:nvPr>
            <p:ph type="sldNum" sz="quarter" idx="15"/>
          </p:nvPr>
        </p:nvSpPr>
        <p:spPr/>
        <p:txBody>
          <a:bodyPr/>
          <a:lstStyle/>
          <a:p>
            <a:fld id="{12342C3A-DD85-7843-B416-BD52AB030D59}" type="slidenum">
              <a:rPr lang="en-US" smtClean="0"/>
              <a:pPr/>
              <a:t>8</a:t>
            </a:fld>
            <a:endParaRPr lang="en-US" dirty="0"/>
          </a:p>
        </p:txBody>
      </p:sp>
      <p:sp>
        <p:nvSpPr>
          <p:cNvPr id="3" name="Text Placeholder 2">
            <a:extLst>
              <a:ext uri="{FF2B5EF4-FFF2-40B4-BE49-F238E27FC236}">
                <a16:creationId xmlns:a16="http://schemas.microsoft.com/office/drawing/2014/main" id="{8E25DCBB-AF8C-4AAC-9D03-8C765D57538C}"/>
              </a:ext>
            </a:extLst>
          </p:cNvPr>
          <p:cNvSpPr>
            <a:spLocks noGrp="1"/>
          </p:cNvSpPr>
          <p:nvPr>
            <p:ph type="body" sz="quarter" idx="12"/>
          </p:nvPr>
        </p:nvSpPr>
        <p:spPr>
          <a:xfrm>
            <a:off x="227012" y="1242060"/>
            <a:ext cx="8691561" cy="4851833"/>
          </a:xfrm>
        </p:spPr>
        <p:txBody>
          <a:bodyPr/>
          <a:lstStyle/>
          <a:p>
            <a:r>
              <a:rPr lang="en-US" sz="2000" dirty="0"/>
              <a:t>Applied the </a:t>
            </a:r>
            <a:r>
              <a:rPr lang="en-US" sz="2000" dirty="0" err="1"/>
              <a:t>Fruchterman</a:t>
            </a:r>
            <a:r>
              <a:rPr lang="en-US" sz="2000" dirty="0"/>
              <a:t> </a:t>
            </a:r>
            <a:r>
              <a:rPr lang="en-US" sz="2000" dirty="0" err="1"/>
              <a:t>Reingold</a:t>
            </a:r>
            <a:r>
              <a:rPr lang="en-US" sz="2000" dirty="0"/>
              <a:t> layout to generate networks for Nike and Skechers shown in </a:t>
            </a:r>
            <a:r>
              <a:rPr lang="en-US" sz="2000" b="1" dirty="0">
                <a:hlinkClick r:id="rId2" action="ppaction://hlinksldjump"/>
              </a:rPr>
              <a:t>image 1.5 </a:t>
            </a:r>
            <a:r>
              <a:rPr lang="en-US" sz="2000" dirty="0"/>
              <a:t>and </a:t>
            </a:r>
            <a:r>
              <a:rPr lang="en-US" sz="2000" b="1" dirty="0">
                <a:hlinkClick r:id="rId3" action="ppaction://hlinksldjump"/>
              </a:rPr>
              <a:t>image 1.6 </a:t>
            </a:r>
            <a:r>
              <a:rPr lang="en-US" sz="2000" dirty="0"/>
              <a:t>respectively</a:t>
            </a:r>
          </a:p>
          <a:p>
            <a:r>
              <a:rPr lang="en-US" sz="2000" dirty="0"/>
              <a:t>The network for Nike shows a strong connection between ‘son’ and ‘love’ in cluster 1, ‘running’, ‘shoes’, and ‘great’ in cluster 0</a:t>
            </a:r>
          </a:p>
          <a:p>
            <a:r>
              <a:rPr lang="en-US" sz="2000" dirty="0"/>
              <a:t>The network for Skechers shows a strong connection between ‘daughter’ and ‘love’ in cluster 2, ‘shoes’, and ‘great’ in cluster 0, ‘day’ and ‘wear’ in cluster1</a:t>
            </a:r>
          </a:p>
          <a:p>
            <a:r>
              <a:rPr lang="en-US" sz="2000" dirty="0"/>
              <a:t>The above results explains that most of the Nike shoes were bought for boys and were running shoes, while most of the Skechers shoes were bought for girls and were daily wear shoes</a:t>
            </a:r>
          </a:p>
          <a:p>
            <a:r>
              <a:rPr lang="en-US" sz="2000" dirty="0"/>
              <a:t>The next step was to run Network Diameter, Page Rank and Avg. Clustering Coefficient to generate reports shown in </a:t>
            </a:r>
            <a:r>
              <a:rPr lang="en-US" sz="2000" b="1" dirty="0">
                <a:hlinkClick r:id="rId4" action="ppaction://hlinksldjump"/>
              </a:rPr>
              <a:t>image 1.7</a:t>
            </a:r>
            <a:r>
              <a:rPr lang="en-US" sz="2000" dirty="0"/>
              <a:t>, </a:t>
            </a:r>
            <a:r>
              <a:rPr lang="en-US" sz="2000" b="1" dirty="0">
                <a:hlinkClick r:id="rId5" action="ppaction://hlinksldjump"/>
              </a:rPr>
              <a:t>image 1.8</a:t>
            </a:r>
            <a:r>
              <a:rPr lang="en-US" sz="2000" dirty="0"/>
              <a:t>, </a:t>
            </a:r>
            <a:r>
              <a:rPr lang="en-US" sz="2000" b="1" dirty="0">
                <a:hlinkClick r:id="rId6" action="ppaction://hlinksldjump"/>
              </a:rPr>
              <a:t>image 1.9</a:t>
            </a:r>
            <a:r>
              <a:rPr lang="en-US" sz="2000" b="1" dirty="0"/>
              <a:t>, </a:t>
            </a:r>
            <a:r>
              <a:rPr lang="en-US" sz="2000" b="1" dirty="0">
                <a:hlinkClick r:id="rId7" action="ppaction://hlinksldjump"/>
              </a:rPr>
              <a:t>image 2.0</a:t>
            </a:r>
            <a:r>
              <a:rPr lang="en-US" sz="2000" b="1" dirty="0"/>
              <a:t>, </a:t>
            </a:r>
            <a:r>
              <a:rPr lang="en-US" sz="2000" b="1" dirty="0">
                <a:hlinkClick r:id="rId8" action="ppaction://hlinksldjump"/>
              </a:rPr>
              <a:t>image 2.1</a:t>
            </a:r>
            <a:r>
              <a:rPr lang="en-US" sz="2000" b="1" dirty="0"/>
              <a:t>, </a:t>
            </a:r>
            <a:r>
              <a:rPr lang="en-US" sz="2000" b="1" dirty="0">
                <a:hlinkClick r:id="rId9" action="ppaction://hlinksldjump"/>
              </a:rPr>
              <a:t>image 2.2</a:t>
            </a:r>
            <a:endParaRPr lang="en-US" sz="2000" b="1" dirty="0"/>
          </a:p>
          <a:p>
            <a:endParaRPr lang="en-US" sz="2000" dirty="0"/>
          </a:p>
          <a:p>
            <a:endParaRPr lang="en-US" sz="2400" dirty="0"/>
          </a:p>
        </p:txBody>
      </p:sp>
      <p:sp>
        <p:nvSpPr>
          <p:cNvPr id="4" name="Title 3">
            <a:extLst>
              <a:ext uri="{FF2B5EF4-FFF2-40B4-BE49-F238E27FC236}">
                <a16:creationId xmlns:a16="http://schemas.microsoft.com/office/drawing/2014/main" id="{DB1A53A0-3CCF-45A9-BFFA-D31B608A277B}"/>
              </a:ext>
            </a:extLst>
          </p:cNvPr>
          <p:cNvSpPr>
            <a:spLocks noGrp="1"/>
          </p:cNvSpPr>
          <p:nvPr>
            <p:ph type="title"/>
          </p:nvPr>
        </p:nvSpPr>
        <p:spPr/>
        <p:txBody>
          <a:bodyPr/>
          <a:lstStyle/>
          <a:p>
            <a:r>
              <a:rPr lang="en-US" dirty="0"/>
              <a:t>MODELING</a:t>
            </a:r>
          </a:p>
        </p:txBody>
      </p:sp>
    </p:spTree>
    <p:extLst>
      <p:ext uri="{BB962C8B-B14F-4D97-AF65-F5344CB8AC3E}">
        <p14:creationId xmlns:p14="http://schemas.microsoft.com/office/powerpoint/2010/main" val="2455317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65C4243-E5F5-40EF-B607-7779FFA1D510}"/>
              </a:ext>
            </a:extLst>
          </p:cNvPr>
          <p:cNvSpPr>
            <a:spLocks noGrp="1"/>
          </p:cNvSpPr>
          <p:nvPr>
            <p:ph type="sldNum" sz="quarter" idx="15"/>
          </p:nvPr>
        </p:nvSpPr>
        <p:spPr/>
        <p:txBody>
          <a:bodyPr/>
          <a:lstStyle/>
          <a:p>
            <a:fld id="{12342C3A-DD85-7843-B416-BD52AB030D59}" type="slidenum">
              <a:rPr lang="en-US" smtClean="0"/>
              <a:pPr/>
              <a:t>9</a:t>
            </a:fld>
            <a:endParaRPr lang="en-US" dirty="0"/>
          </a:p>
        </p:txBody>
      </p:sp>
      <p:sp>
        <p:nvSpPr>
          <p:cNvPr id="3" name="Text Placeholder 2">
            <a:extLst>
              <a:ext uri="{FF2B5EF4-FFF2-40B4-BE49-F238E27FC236}">
                <a16:creationId xmlns:a16="http://schemas.microsoft.com/office/drawing/2014/main" id="{C14E5597-D294-48AF-807B-8306A5680A3B}"/>
              </a:ext>
            </a:extLst>
          </p:cNvPr>
          <p:cNvSpPr>
            <a:spLocks noGrp="1"/>
          </p:cNvSpPr>
          <p:nvPr>
            <p:ph type="body" sz="quarter" idx="12"/>
          </p:nvPr>
        </p:nvSpPr>
        <p:spPr>
          <a:xfrm>
            <a:off x="227012" y="1211580"/>
            <a:ext cx="8691561" cy="4882313"/>
          </a:xfrm>
        </p:spPr>
        <p:txBody>
          <a:bodyPr/>
          <a:lstStyle/>
          <a:p>
            <a:r>
              <a:rPr lang="en-US" sz="2000" dirty="0"/>
              <a:t>Analyzing the spreadsheet generated for both Nike and Skechers in Gephi by focusing on Modularity class to determine possible sentiments by customers as shown in </a:t>
            </a:r>
            <a:r>
              <a:rPr lang="en-US" sz="2000" b="1" dirty="0">
                <a:hlinkClick r:id="rId2" action="ppaction://hlinksldjump"/>
              </a:rPr>
              <a:t>image 2.3</a:t>
            </a:r>
            <a:r>
              <a:rPr lang="en-US" sz="2000" dirty="0">
                <a:hlinkClick r:id="rId2" action="ppaction://hlinksldjump"/>
              </a:rPr>
              <a:t> </a:t>
            </a:r>
            <a:r>
              <a:rPr lang="en-US" sz="2000" dirty="0"/>
              <a:t>and </a:t>
            </a:r>
            <a:r>
              <a:rPr lang="en-US" sz="2000" b="1" dirty="0">
                <a:hlinkClick r:id="rId3" action="ppaction://hlinksldjump"/>
              </a:rPr>
              <a:t>image 2.4</a:t>
            </a:r>
            <a:r>
              <a:rPr lang="en-US" sz="2000" dirty="0">
                <a:hlinkClick r:id="rId3" action="ppaction://hlinksldjump"/>
              </a:rPr>
              <a:t> </a:t>
            </a:r>
            <a:r>
              <a:rPr lang="en-US" sz="2000" dirty="0"/>
              <a:t>respectively</a:t>
            </a:r>
          </a:p>
          <a:p>
            <a:r>
              <a:rPr lang="en-US" sz="2000" dirty="0"/>
              <a:t>For Nike: in class 0, the possible sentiments could be perfect fitting, great looks, comfortable for running. In class 1, bought for son and he loves the shoes. In class 2, the shoes are a little narrow to fit in the feet.</a:t>
            </a:r>
          </a:p>
          <a:p>
            <a:r>
              <a:rPr lang="en-US" sz="2000" dirty="0"/>
              <a:t>For  Skechers: in class 0, the possible sentiments could be great looks, comfortable wearing to work, good price. In class 1, perfect for daily wear, a little wide for feet. In class 2, daughter loves the shoes</a:t>
            </a:r>
          </a:p>
          <a:p>
            <a:pPr marL="0" indent="0">
              <a:buNone/>
            </a:pPr>
            <a:endParaRPr lang="en-US" sz="2000" dirty="0"/>
          </a:p>
          <a:p>
            <a:endParaRPr lang="en-US" sz="2400" b="1" dirty="0"/>
          </a:p>
        </p:txBody>
      </p:sp>
      <p:sp>
        <p:nvSpPr>
          <p:cNvPr id="4" name="Title 3">
            <a:extLst>
              <a:ext uri="{FF2B5EF4-FFF2-40B4-BE49-F238E27FC236}">
                <a16:creationId xmlns:a16="http://schemas.microsoft.com/office/drawing/2014/main" id="{A4F112EF-EB05-4888-B835-55313A3752E7}"/>
              </a:ext>
            </a:extLst>
          </p:cNvPr>
          <p:cNvSpPr>
            <a:spLocks noGrp="1"/>
          </p:cNvSpPr>
          <p:nvPr>
            <p:ph type="title"/>
          </p:nvPr>
        </p:nvSpPr>
        <p:spPr/>
        <p:txBody>
          <a:bodyPr/>
          <a:lstStyle/>
          <a:p>
            <a:r>
              <a:rPr lang="en-US" dirty="0"/>
              <a:t>MODELING</a:t>
            </a:r>
          </a:p>
        </p:txBody>
      </p:sp>
    </p:spTree>
    <p:extLst>
      <p:ext uri="{BB962C8B-B14F-4D97-AF65-F5344CB8AC3E}">
        <p14:creationId xmlns:p14="http://schemas.microsoft.com/office/powerpoint/2010/main" val="1495791317"/>
      </p:ext>
    </p:extLst>
  </p:cSld>
  <p:clrMapOvr>
    <a:masterClrMapping/>
  </p:clrMapOvr>
</p:sld>
</file>

<file path=ppt/theme/theme1.xml><?xml version="1.0" encoding="utf-8"?>
<a:theme xmlns:a="http://schemas.openxmlformats.org/drawingml/2006/main" name="Cover Slides">
  <a:themeElements>
    <a:clrScheme name="Custom 4">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DF702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 No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hoto Background">
  <a:themeElements>
    <a:clrScheme name="Custom 5">
      <a:dk1>
        <a:sysClr val="windowText" lastClr="000000"/>
      </a:dk1>
      <a:lt1>
        <a:sysClr val="window" lastClr="FFFFFF"/>
      </a:lt1>
      <a:dk2>
        <a:srgbClr val="1F497D"/>
      </a:dk2>
      <a:lt2>
        <a:srgbClr val="EEECE1"/>
      </a:lt2>
      <a:accent1>
        <a:srgbClr val="04316D"/>
      </a:accent1>
      <a:accent2>
        <a:srgbClr val="DF7023"/>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Blank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ection Brea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Quotes or Statement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Content with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Charts, Data and Tabl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Closing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44166</TotalTime>
  <Words>1052</Words>
  <Application>Microsoft Office PowerPoint</Application>
  <PresentationFormat>On-screen Show (4:3)</PresentationFormat>
  <Paragraphs>120</Paragraphs>
  <Slides>27</Slides>
  <Notes>0</Notes>
  <HiddenSlides>0</HiddenSlides>
  <MMClips>0</MMClips>
  <ScaleCrop>false</ScaleCrop>
  <HeadingPairs>
    <vt:vector size="6" baseType="variant">
      <vt:variant>
        <vt:lpstr>Fonts Used</vt:lpstr>
      </vt:variant>
      <vt:variant>
        <vt:i4>5</vt:i4>
      </vt:variant>
      <vt:variant>
        <vt:lpstr>Theme</vt:lpstr>
      </vt:variant>
      <vt:variant>
        <vt:i4>9</vt:i4>
      </vt:variant>
      <vt:variant>
        <vt:lpstr>Slide Titles</vt:lpstr>
      </vt:variant>
      <vt:variant>
        <vt:i4>27</vt:i4>
      </vt:variant>
    </vt:vector>
  </HeadingPairs>
  <TitlesOfParts>
    <vt:vector size="41" baseType="lpstr">
      <vt:lpstr>Arial</vt:lpstr>
      <vt:lpstr>Calibri</vt:lpstr>
      <vt:lpstr>Century Gothic</vt:lpstr>
      <vt:lpstr>Times New Roman</vt:lpstr>
      <vt:lpstr>Wingdings</vt:lpstr>
      <vt:lpstr>Cover Slides</vt:lpstr>
      <vt:lpstr>Content - No Photos</vt:lpstr>
      <vt:lpstr>Photo Background</vt:lpstr>
      <vt:lpstr>Blanks</vt:lpstr>
      <vt:lpstr>Section Break</vt:lpstr>
      <vt:lpstr>Quotes or Statements</vt:lpstr>
      <vt:lpstr>Content with Photos</vt:lpstr>
      <vt:lpstr>Charts, Data and Tables</vt:lpstr>
      <vt:lpstr>Closing Slide</vt:lpstr>
      <vt:lpstr>PowerPoint Presentation</vt:lpstr>
      <vt:lpstr>CONTENTS</vt:lpstr>
      <vt:lpstr>PowerPoint Presentation</vt:lpstr>
      <vt:lpstr>BUSINESS UNDERSTANDING</vt:lpstr>
      <vt:lpstr>DATA UNDERSTANDING</vt:lpstr>
      <vt:lpstr>DATA PREPARATION</vt:lpstr>
      <vt:lpstr>MODELING</vt:lpstr>
      <vt:lpstr>MODELING</vt:lpstr>
      <vt:lpstr>MODELING</vt:lpstr>
      <vt:lpstr>EVALUATION</vt:lpstr>
      <vt:lpstr>DEPLOYMENT</vt:lpstr>
      <vt:lpstr>ATTACHMENT</vt:lpstr>
      <vt:lpstr>ATTACHMENT</vt:lpstr>
      <vt:lpstr>ATTACHMENT</vt:lpstr>
      <vt:lpstr>ATTACHMENT</vt:lpstr>
      <vt:lpstr>ATTACHMENT</vt:lpstr>
      <vt:lpstr>ATTACHMENT</vt:lpstr>
      <vt:lpstr>ATTACHMENT</vt:lpstr>
      <vt:lpstr>ATTACHMENT</vt:lpstr>
      <vt:lpstr>ATTACHMENT</vt:lpstr>
      <vt:lpstr>ATTACHMENT</vt:lpstr>
      <vt:lpstr>ATTACHMENT</vt:lpstr>
      <vt:lpstr>ATTACHMENT</vt:lpstr>
      <vt:lpstr>ATTACHMENT</vt:lpstr>
      <vt:lpstr>ATTACHMENT</vt:lpstr>
      <vt:lpstr>ATTACHMENT</vt:lpstr>
      <vt:lpstr>ATTACHMENT</vt:lpstr>
    </vt:vector>
  </TitlesOfParts>
  <Company>Stevens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143 Years of Innovation</dc:title>
  <dc:creator>Laura Bubeck</dc:creator>
  <cp:lastModifiedBy>Harsh Shah</cp:lastModifiedBy>
  <cp:revision>1026</cp:revision>
  <cp:lastPrinted>2016-08-09T14:57:31Z</cp:lastPrinted>
  <dcterms:created xsi:type="dcterms:W3CDTF">2013-11-01T14:42:31Z</dcterms:created>
  <dcterms:modified xsi:type="dcterms:W3CDTF">2021-05-18T17:16:27Z</dcterms:modified>
</cp:coreProperties>
</file>